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handoutMasterIdLst>
    <p:handoutMasterId r:id="rId9"/>
  </p:handoutMasterIdLst>
  <p:sldIdLst>
    <p:sldId id="256" r:id="rId2"/>
    <p:sldId id="271" r:id="rId3"/>
    <p:sldId id="2147472005" r:id="rId4"/>
    <p:sldId id="2147472076" r:id="rId5"/>
    <p:sldId id="2147472075" r:id="rId6"/>
    <p:sldId id="326" r:id="rId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A269"/>
    <a:srgbClr val="15853A"/>
    <a:srgbClr val="9F2525"/>
    <a:srgbClr val="E1B955"/>
    <a:srgbClr val="F1C5C5"/>
    <a:srgbClr val="EBABA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21" autoAdjust="0"/>
    <p:restoredTop sz="94660"/>
  </p:normalViewPr>
  <p:slideViewPr>
    <p:cSldViewPr snapToGrid="0">
      <p:cViewPr varScale="1">
        <p:scale>
          <a:sx n="155" d="100"/>
          <a:sy n="155" d="100"/>
        </p:scale>
        <p:origin x="208" y="21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5" d="100"/>
          <a:sy n="85" d="100"/>
        </p:scale>
        <p:origin x="-383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DF40CE6-3997-435F-AEEE-EC5CEF82027C}" type="datetimeFigureOut">
              <a:rPr lang="en-CA" smtClean="0"/>
              <a:t>2025-01-15</a:t>
            </a:fld>
            <a:endParaRPr lang="en-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2A6CFC7-A22B-41F5-9360-7C6C1F6236C8}" type="slidenum">
              <a:rPr lang="en-CA" smtClean="0"/>
              <a:t>‹#›</a:t>
            </a:fld>
            <a:endParaRPr lang="en-CA"/>
          </a:p>
        </p:txBody>
      </p:sp>
    </p:spTree>
    <p:extLst>
      <p:ext uri="{BB962C8B-B14F-4D97-AF65-F5344CB8AC3E}">
        <p14:creationId xmlns:p14="http://schemas.microsoft.com/office/powerpoint/2010/main" val="685427318"/>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A39DC6-22AC-49B0-9AA6-208320700C11}" type="datetimeFigureOut">
              <a:rPr lang="en-US" smtClean="0"/>
              <a:t>1/15/25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Guidance and recommendations on the development of proposed new International legal Instrument on Pandemic Preparedness and Response</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01D24E-BADE-4347-9F6D-195169569486}" type="slidenum">
              <a:rPr lang="en-US" smtClean="0"/>
              <a:t>‹#›</a:t>
            </a:fld>
            <a:endParaRPr lang="en-US"/>
          </a:p>
        </p:txBody>
      </p:sp>
    </p:spTree>
    <p:extLst>
      <p:ext uri="{BB962C8B-B14F-4D97-AF65-F5344CB8AC3E}">
        <p14:creationId xmlns:p14="http://schemas.microsoft.com/office/powerpoint/2010/main" val="584846252"/>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6" name="Header Placeholder 5"/>
          <p:cNvSpPr>
            <a:spLocks noGrp="1"/>
          </p:cNvSpPr>
          <p:nvPr>
            <p:ph type="hdr" sz="quarter" idx="12"/>
          </p:nvPr>
        </p:nvSpPr>
        <p:spPr/>
        <p:txBody>
          <a:bodyPr/>
          <a:lstStyle/>
          <a:p>
            <a:endParaRPr lang="en-US"/>
          </a:p>
        </p:txBody>
      </p:sp>
    </p:spTree>
    <p:extLst>
      <p:ext uri="{BB962C8B-B14F-4D97-AF65-F5344CB8AC3E}">
        <p14:creationId xmlns:p14="http://schemas.microsoft.com/office/powerpoint/2010/main" val="16842703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userDrawn="1">
  <p:cSld name="Title and Content">
    <p:spTree>
      <p:nvGrpSpPr>
        <p:cNvPr id="1" name="Shape 16"/>
        <p:cNvGrpSpPr/>
        <p:nvPr/>
      </p:nvGrpSpPr>
      <p:grpSpPr>
        <a:xfrm>
          <a:off x="0" y="0"/>
          <a:ext cx="0" cy="0"/>
          <a:chOff x="0" y="0"/>
          <a:chExt cx="0" cy="0"/>
        </a:xfrm>
      </p:grpSpPr>
      <p:sp>
        <p:nvSpPr>
          <p:cNvPr id="18" name="Google Shape;18;p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rgbClr val="53575A"/>
              </a:buClr>
              <a:buSzPts val="1800"/>
              <a:buChar char="•"/>
              <a:defRPr/>
            </a:lvl1pPr>
            <a:lvl2pPr marL="914400" lvl="1" indent="-342900" algn="l">
              <a:lnSpc>
                <a:spcPct val="90000"/>
              </a:lnSpc>
              <a:spcBef>
                <a:spcPts val="500"/>
              </a:spcBef>
              <a:spcAft>
                <a:spcPts val="0"/>
              </a:spcAft>
              <a:buClr>
                <a:srgbClr val="53575A"/>
              </a:buClr>
              <a:buSzPts val="1800"/>
              <a:buChar char="•"/>
              <a:defRPr/>
            </a:lvl2pPr>
            <a:lvl3pPr marL="1371600" lvl="2" indent="-342900" algn="l">
              <a:lnSpc>
                <a:spcPct val="90000"/>
              </a:lnSpc>
              <a:spcBef>
                <a:spcPts val="500"/>
              </a:spcBef>
              <a:spcAft>
                <a:spcPts val="0"/>
              </a:spcAft>
              <a:buClr>
                <a:srgbClr val="53575A"/>
              </a:buClr>
              <a:buSzPts val="1800"/>
              <a:buChar char="•"/>
              <a:defRPr/>
            </a:lvl3pPr>
            <a:lvl4pPr marL="1828800" lvl="3" indent="-342900" algn="l">
              <a:lnSpc>
                <a:spcPct val="90000"/>
              </a:lnSpc>
              <a:spcBef>
                <a:spcPts val="500"/>
              </a:spcBef>
              <a:spcAft>
                <a:spcPts val="0"/>
              </a:spcAft>
              <a:buClr>
                <a:srgbClr val="53575A"/>
              </a:buClr>
              <a:buSzPts val="1800"/>
              <a:buChar char="•"/>
              <a:defRPr/>
            </a:lvl4pPr>
            <a:lvl5pPr marL="2286000" lvl="4" indent="-342900" algn="l">
              <a:lnSpc>
                <a:spcPct val="90000"/>
              </a:lnSpc>
              <a:spcBef>
                <a:spcPts val="500"/>
              </a:spcBef>
              <a:spcAft>
                <a:spcPts val="0"/>
              </a:spcAft>
              <a:buClr>
                <a:srgbClr val="5357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pic>
        <p:nvPicPr>
          <p:cNvPr id="7" name="Picture 6">
            <a:extLst>
              <a:ext uri="{FF2B5EF4-FFF2-40B4-BE49-F238E27FC236}">
                <a16:creationId xmlns:a16="http://schemas.microsoft.com/office/drawing/2014/main" id="{6BC0FC28-DD37-E147-9960-3B4C2175361A}"/>
              </a:ext>
            </a:extLst>
          </p:cNvPr>
          <p:cNvPicPr>
            <a:picLocks noChangeAspect="1"/>
          </p:cNvPicPr>
          <p:nvPr userDrawn="1"/>
        </p:nvPicPr>
        <p:blipFill>
          <a:blip r:embed="rId2"/>
          <a:stretch>
            <a:fillRect/>
          </a:stretch>
        </p:blipFill>
        <p:spPr>
          <a:xfrm>
            <a:off x="838200" y="6421581"/>
            <a:ext cx="2692400" cy="247650"/>
          </a:xfrm>
          <a:prstGeom prst="rect">
            <a:avLst/>
          </a:prstGeom>
        </p:spPr>
      </p:pic>
    </p:spTree>
    <p:extLst>
      <p:ext uri="{BB962C8B-B14F-4D97-AF65-F5344CB8AC3E}">
        <p14:creationId xmlns:p14="http://schemas.microsoft.com/office/powerpoint/2010/main" val="2352436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0F658-7124-4D27-89F8-5AF1A12397F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D186E64-5D31-4619-8776-666CB4EB1A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FA96B506-A7C6-49D7-A950-580D461F0A71}"/>
              </a:ext>
            </a:extLst>
          </p:cNvPr>
          <p:cNvSpPr>
            <a:spLocks noGrp="1"/>
          </p:cNvSpPr>
          <p:nvPr>
            <p:ph type="sldNum" sz="quarter" idx="12"/>
          </p:nvPr>
        </p:nvSpPr>
        <p:spPr/>
        <p:txBody>
          <a:bodyPr/>
          <a:lstStyle/>
          <a:p>
            <a:fld id="{CBD43EAB-9A1C-4B58-B84A-AC67B6EC63E1}" type="slidenum">
              <a:rPr lang="en-US" smtClean="0"/>
              <a:t>‹#›</a:t>
            </a:fld>
            <a:endParaRPr lang="en-US"/>
          </a:p>
        </p:txBody>
      </p:sp>
      <p:sp>
        <p:nvSpPr>
          <p:cNvPr id="4" name="TextBox 3">
            <a:extLst>
              <a:ext uri="{FF2B5EF4-FFF2-40B4-BE49-F238E27FC236}">
                <a16:creationId xmlns:a16="http://schemas.microsoft.com/office/drawing/2014/main" id="{D181B0F2-5167-19AF-D4D6-51095A49E557}"/>
              </a:ext>
            </a:extLst>
          </p:cNvPr>
          <p:cNvSpPr txBox="1"/>
          <p:nvPr userDrawn="1"/>
        </p:nvSpPr>
        <p:spPr>
          <a:xfrm>
            <a:off x="8323117" y="765996"/>
            <a:ext cx="3348465" cy="369332"/>
          </a:xfrm>
          <a:prstGeom prst="rect">
            <a:avLst/>
          </a:prstGeom>
          <a:noFill/>
        </p:spPr>
        <p:txBody>
          <a:bodyPr wrap="square">
            <a:spAutoFit/>
          </a:bodyPr>
          <a:lstStyle/>
          <a:p>
            <a:r>
              <a:rPr lang="en-UG" sz="1800" b="1" dirty="0">
                <a:solidFill>
                  <a:schemeClr val="bg1"/>
                </a:solidFill>
              </a:rPr>
              <a:t>Safeguarding Africa’s health</a:t>
            </a:r>
          </a:p>
        </p:txBody>
      </p:sp>
    </p:spTree>
    <p:extLst>
      <p:ext uri="{BB962C8B-B14F-4D97-AF65-F5344CB8AC3E}">
        <p14:creationId xmlns:p14="http://schemas.microsoft.com/office/powerpoint/2010/main" val="17151973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rgbClr val="53575A"/>
              </a:buClr>
              <a:buSzPts val="2800"/>
              <a:buFont typeface="Arial"/>
              <a:buChar char="•"/>
              <a:defRPr sz="2800" b="0" i="0" u="none" strike="noStrike" cap="none">
                <a:solidFill>
                  <a:srgbClr val="53575A"/>
                </a:solidFill>
                <a:latin typeface="Arial"/>
                <a:ea typeface="Arial"/>
                <a:cs typeface="Arial"/>
                <a:sym typeface="Arial"/>
              </a:defRPr>
            </a:lvl1pPr>
            <a:lvl2pPr marL="914400" marR="0" lvl="1" indent="-381000" algn="l" rtl="0">
              <a:lnSpc>
                <a:spcPct val="90000"/>
              </a:lnSpc>
              <a:spcBef>
                <a:spcPts val="500"/>
              </a:spcBef>
              <a:spcAft>
                <a:spcPts val="0"/>
              </a:spcAft>
              <a:buClr>
                <a:srgbClr val="53575A"/>
              </a:buClr>
              <a:buSzPts val="2400"/>
              <a:buFont typeface="Arial"/>
              <a:buChar char="•"/>
              <a:defRPr sz="2400" b="0" i="0" u="none" strike="noStrike" cap="none">
                <a:solidFill>
                  <a:srgbClr val="53575A"/>
                </a:solidFill>
                <a:latin typeface="Arial"/>
                <a:ea typeface="Arial"/>
                <a:cs typeface="Arial"/>
                <a:sym typeface="Arial"/>
              </a:defRPr>
            </a:lvl2pPr>
            <a:lvl3pPr marL="1371600" marR="0" lvl="2" indent="-355600" algn="l" rtl="0">
              <a:lnSpc>
                <a:spcPct val="90000"/>
              </a:lnSpc>
              <a:spcBef>
                <a:spcPts val="500"/>
              </a:spcBef>
              <a:spcAft>
                <a:spcPts val="0"/>
              </a:spcAft>
              <a:buClr>
                <a:srgbClr val="53575A"/>
              </a:buClr>
              <a:buSzPts val="2000"/>
              <a:buFont typeface="Arial"/>
              <a:buChar char="•"/>
              <a:defRPr sz="2000" b="0" i="0" u="none" strike="noStrike" cap="none">
                <a:solidFill>
                  <a:srgbClr val="53575A"/>
                </a:solidFill>
                <a:latin typeface="Arial"/>
                <a:ea typeface="Arial"/>
                <a:cs typeface="Arial"/>
                <a:sym typeface="Arial"/>
              </a:defRPr>
            </a:lvl3pPr>
            <a:lvl4pPr marL="1828800" marR="0" lvl="3" indent="-342900" algn="l" rtl="0">
              <a:lnSpc>
                <a:spcPct val="90000"/>
              </a:lnSpc>
              <a:spcBef>
                <a:spcPts val="500"/>
              </a:spcBef>
              <a:spcAft>
                <a:spcPts val="0"/>
              </a:spcAft>
              <a:buClr>
                <a:srgbClr val="53575A"/>
              </a:buClr>
              <a:buSzPts val="1800"/>
              <a:buFont typeface="Arial"/>
              <a:buChar char="•"/>
              <a:defRPr sz="1800" b="0" i="0" u="none" strike="noStrike" cap="none">
                <a:solidFill>
                  <a:srgbClr val="53575A"/>
                </a:solidFill>
                <a:latin typeface="Arial"/>
                <a:ea typeface="Arial"/>
                <a:cs typeface="Arial"/>
                <a:sym typeface="Arial"/>
              </a:defRPr>
            </a:lvl4pPr>
            <a:lvl5pPr marL="2286000" marR="0" lvl="4" indent="-342900" algn="l" rtl="0">
              <a:lnSpc>
                <a:spcPct val="90000"/>
              </a:lnSpc>
              <a:spcBef>
                <a:spcPts val="500"/>
              </a:spcBef>
              <a:spcAft>
                <a:spcPts val="0"/>
              </a:spcAft>
              <a:buClr>
                <a:srgbClr val="53575A"/>
              </a:buClr>
              <a:buSzPts val="1800"/>
              <a:buFont typeface="Arial"/>
              <a:buChar char="•"/>
              <a:defRPr sz="1800" b="0" i="0" u="none" strike="noStrike" cap="none">
                <a:solidFill>
                  <a:srgbClr val="53575A"/>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pic>
        <p:nvPicPr>
          <p:cNvPr id="1026"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p:blipFill>
        <p:spPr bwMode="auto">
          <a:xfrm>
            <a:off x="838200" y="403366"/>
            <a:ext cx="1759237" cy="817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44550B1C-F3C5-E622-FEB6-C53FE765538F}"/>
              </a:ext>
            </a:extLst>
          </p:cNvPr>
          <p:cNvSpPr txBox="1"/>
          <p:nvPr userDrawn="1"/>
        </p:nvSpPr>
        <p:spPr>
          <a:xfrm>
            <a:off x="8125690" y="6391291"/>
            <a:ext cx="3348465" cy="307777"/>
          </a:xfrm>
          <a:prstGeom prst="rect">
            <a:avLst/>
          </a:prstGeom>
          <a:noFill/>
        </p:spPr>
        <p:txBody>
          <a:bodyPr wrap="square">
            <a:spAutoFit/>
          </a:bodyPr>
          <a:lstStyle/>
          <a:p>
            <a:pPr algn="r"/>
            <a:r>
              <a:rPr lang="en-UG" sz="1400" b="1" dirty="0">
                <a:solidFill>
                  <a:srgbClr val="9F2525"/>
                </a:solidFill>
              </a:rPr>
              <a:t>Safeguarding Africa’s Health</a:t>
            </a:r>
          </a:p>
        </p:txBody>
      </p:sp>
      <p:cxnSp>
        <p:nvCxnSpPr>
          <p:cNvPr id="6" name="Straight Connector 5">
            <a:extLst>
              <a:ext uri="{FF2B5EF4-FFF2-40B4-BE49-F238E27FC236}">
                <a16:creationId xmlns:a16="http://schemas.microsoft.com/office/drawing/2014/main" id="{197ACAD0-CC65-1F7E-8581-F0B33FFD515D}"/>
              </a:ext>
            </a:extLst>
          </p:cNvPr>
          <p:cNvCxnSpPr/>
          <p:nvPr userDrawn="1"/>
        </p:nvCxnSpPr>
        <p:spPr>
          <a:xfrm>
            <a:off x="0" y="1641764"/>
            <a:ext cx="123028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BDFBD15-0401-332E-DCB1-7030CF25A6BA}"/>
              </a:ext>
            </a:extLst>
          </p:cNvPr>
          <p:cNvCxnSpPr/>
          <p:nvPr userDrawn="1"/>
        </p:nvCxnSpPr>
        <p:spPr>
          <a:xfrm>
            <a:off x="-110836" y="6391291"/>
            <a:ext cx="1230283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612B7FA-EB51-08C9-9A32-C76DB5E0BD1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9728481" y="496658"/>
            <a:ext cx="1625319" cy="841968"/>
          </a:xfrm>
          <a:prstGeom prst="rect">
            <a:avLst/>
          </a:prstGeom>
        </p:spPr>
      </p:pic>
    </p:spTree>
    <p:extLst>
      <p:ext uri="{BB962C8B-B14F-4D97-AF65-F5344CB8AC3E}">
        <p14:creationId xmlns:p14="http://schemas.microsoft.com/office/powerpoint/2010/main" val="718666748"/>
      </p:ext>
    </p:extLst>
  </p:cSld>
  <p:clrMap bg1="lt1" tx1="dk1" bg2="dk2" tx2="lt2" accent1="accent1" accent2="accent2" accent3="accent3" accent4="accent4" accent5="accent5" accent6="accent6" hlink="hlink" folHlink="folHlink"/>
  <p:sldLayoutIdLst>
    <p:sldLayoutId id="2147483661" r:id="rId1"/>
    <p:sldLayoutId id="2147483673" r:id="rId2"/>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tags" Target="../tags/tag3.xml"/><Relationship Id="rId7"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slideLayout" Target="../slideLayouts/slideLayout1.xml"/><Relationship Id="rId9" Type="http://schemas.openxmlformats.org/officeDocument/2006/relationships/image" Target="../media/image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EC856BA-4681-6B43-9B3F-E62C538F60B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258" y="-750078"/>
            <a:ext cx="12316516" cy="8211011"/>
          </a:xfrm>
          <a:prstGeom prst="rect">
            <a:avLst/>
          </a:prstGeom>
        </p:spPr>
      </p:pic>
      <p:sp>
        <p:nvSpPr>
          <p:cNvPr id="8" name="Rectangle 7">
            <a:extLst>
              <a:ext uri="{FF2B5EF4-FFF2-40B4-BE49-F238E27FC236}">
                <a16:creationId xmlns:a16="http://schemas.microsoft.com/office/drawing/2014/main" id="{824F56F1-AFBC-2C79-78B9-2A0AACF51193}"/>
              </a:ext>
            </a:extLst>
          </p:cNvPr>
          <p:cNvSpPr/>
          <p:nvPr/>
        </p:nvSpPr>
        <p:spPr>
          <a:xfrm>
            <a:off x="-73572" y="4130274"/>
            <a:ext cx="5349765" cy="2238176"/>
          </a:xfrm>
          <a:prstGeom prst="rect">
            <a:avLst/>
          </a:prstGeom>
          <a:solidFill>
            <a:srgbClr val="B4A269">
              <a:alpha val="67849"/>
            </a:srgbClr>
          </a:solidFill>
          <a:ln>
            <a:noFill/>
          </a:ln>
          <a:effectLst>
            <a:outerShdw dist="50800"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G" dirty="0"/>
          </a:p>
        </p:txBody>
      </p:sp>
      <p:sp>
        <p:nvSpPr>
          <p:cNvPr id="2" name="Title 1">
            <a:extLst>
              <a:ext uri="{FF2B5EF4-FFF2-40B4-BE49-F238E27FC236}">
                <a16:creationId xmlns:a16="http://schemas.microsoft.com/office/drawing/2014/main" id="{D1E78D7A-A7F1-4561-95FB-4D34721DCFA4}"/>
              </a:ext>
            </a:extLst>
          </p:cNvPr>
          <p:cNvSpPr>
            <a:spLocks noGrp="1"/>
          </p:cNvSpPr>
          <p:nvPr>
            <p:ph type="ctrTitle"/>
          </p:nvPr>
        </p:nvSpPr>
        <p:spPr>
          <a:xfrm>
            <a:off x="372722" y="4441247"/>
            <a:ext cx="5134700" cy="793709"/>
          </a:xfrm>
        </p:spPr>
        <p:txBody>
          <a:bodyPr/>
          <a:lstStyle/>
          <a:p>
            <a:pPr lvl="0" algn="l">
              <a:lnSpc>
                <a:spcPct val="100000"/>
              </a:lnSpc>
              <a:spcBef>
                <a:spcPct val="0"/>
              </a:spcBef>
              <a:defRPr/>
            </a:pPr>
            <a:r>
              <a:rPr lang="en-US" sz="3200" kern="1200" dirty="0">
                <a:ln w="6350" cap="flat">
                  <a:noFill/>
                  <a:miter lim="800000"/>
                </a:ln>
                <a:solidFill>
                  <a:schemeClr val="bg1"/>
                </a:solidFill>
              </a:rPr>
              <a:t>CLICK TO ADD COVER TITLE</a:t>
            </a:r>
          </a:p>
        </p:txBody>
      </p:sp>
      <p:sp>
        <p:nvSpPr>
          <p:cNvPr id="4" name="Subtitle 2">
            <a:extLst>
              <a:ext uri="{FF2B5EF4-FFF2-40B4-BE49-F238E27FC236}">
                <a16:creationId xmlns:a16="http://schemas.microsoft.com/office/drawing/2014/main" id="{86D45D3C-B0D6-4FD4-907B-B950869608E7}"/>
              </a:ext>
            </a:extLst>
          </p:cNvPr>
          <p:cNvSpPr txBox="1">
            <a:spLocks/>
          </p:cNvSpPr>
          <p:nvPr/>
        </p:nvSpPr>
        <p:spPr>
          <a:xfrm>
            <a:off x="517331" y="5234956"/>
            <a:ext cx="5234042" cy="39527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0" marR="0" lvl="0" indent="0" algn="ctr" rtl="0" eaLnBrk="1" hangingPunct="1">
              <a:lnSpc>
                <a:spcPct val="90000"/>
              </a:lnSpc>
              <a:spcBef>
                <a:spcPts val="1000"/>
              </a:spcBef>
              <a:spcAft>
                <a:spcPts val="0"/>
              </a:spcAft>
              <a:buClr>
                <a:srgbClr val="53575A"/>
              </a:buClr>
              <a:buSzPts val="2800"/>
              <a:buFont typeface="Arial"/>
              <a:buNone/>
              <a:defRPr sz="2400" b="0" i="0" u="none" strike="noStrike" cap="none">
                <a:solidFill>
                  <a:srgbClr val="53575A"/>
                </a:solidFill>
                <a:latin typeface="Arial"/>
                <a:ea typeface="Arial"/>
                <a:cs typeface="Arial"/>
                <a:sym typeface="Arial"/>
              </a:defRPr>
            </a:lvl1pPr>
            <a:lvl2pPr marL="457200" marR="0" lvl="1" indent="0" algn="ctr" rtl="0" eaLnBrk="1" hangingPunct="1">
              <a:lnSpc>
                <a:spcPct val="90000"/>
              </a:lnSpc>
              <a:spcBef>
                <a:spcPts val="500"/>
              </a:spcBef>
              <a:spcAft>
                <a:spcPts val="0"/>
              </a:spcAft>
              <a:buClr>
                <a:srgbClr val="53575A"/>
              </a:buClr>
              <a:buSzPts val="2400"/>
              <a:buFont typeface="Arial"/>
              <a:buNone/>
              <a:defRPr sz="2000" b="0" i="0" u="none" strike="noStrike" cap="none">
                <a:solidFill>
                  <a:srgbClr val="53575A"/>
                </a:solidFill>
                <a:latin typeface="Arial"/>
                <a:ea typeface="Arial"/>
                <a:cs typeface="Arial"/>
                <a:sym typeface="Arial"/>
              </a:defRPr>
            </a:lvl2pPr>
            <a:lvl3pPr marL="914400" marR="0" lvl="2" indent="0" algn="ctr" rtl="0" eaLnBrk="1" hangingPunct="1">
              <a:lnSpc>
                <a:spcPct val="90000"/>
              </a:lnSpc>
              <a:spcBef>
                <a:spcPts val="500"/>
              </a:spcBef>
              <a:spcAft>
                <a:spcPts val="0"/>
              </a:spcAft>
              <a:buClr>
                <a:srgbClr val="53575A"/>
              </a:buClr>
              <a:buSzPts val="2000"/>
              <a:buFont typeface="Arial"/>
              <a:buNone/>
              <a:defRPr sz="1800" b="0" i="0" u="none" strike="noStrike" cap="none">
                <a:solidFill>
                  <a:srgbClr val="53575A"/>
                </a:solidFill>
                <a:latin typeface="Arial"/>
                <a:ea typeface="Arial"/>
                <a:cs typeface="Arial"/>
                <a:sym typeface="Arial"/>
              </a:defRPr>
            </a:lvl3pPr>
            <a:lvl4pPr marL="1371600" marR="0" lvl="3" indent="0" algn="ctr" rtl="0" eaLnBrk="1" hangingPunct="1">
              <a:lnSpc>
                <a:spcPct val="90000"/>
              </a:lnSpc>
              <a:spcBef>
                <a:spcPts val="500"/>
              </a:spcBef>
              <a:spcAft>
                <a:spcPts val="0"/>
              </a:spcAft>
              <a:buClr>
                <a:srgbClr val="53575A"/>
              </a:buClr>
              <a:buSzPts val="1800"/>
              <a:buFont typeface="Arial"/>
              <a:buNone/>
              <a:defRPr sz="1600" b="0" i="0" u="none" strike="noStrike" cap="none">
                <a:solidFill>
                  <a:srgbClr val="53575A"/>
                </a:solidFill>
                <a:latin typeface="Arial"/>
                <a:ea typeface="Arial"/>
                <a:cs typeface="Arial"/>
                <a:sym typeface="Arial"/>
              </a:defRPr>
            </a:lvl4pPr>
            <a:lvl5pPr marL="1828800" marR="0" lvl="4" indent="0" algn="ctr" rtl="0" eaLnBrk="1" hangingPunct="1">
              <a:lnSpc>
                <a:spcPct val="90000"/>
              </a:lnSpc>
              <a:spcBef>
                <a:spcPts val="500"/>
              </a:spcBef>
              <a:spcAft>
                <a:spcPts val="0"/>
              </a:spcAft>
              <a:buClr>
                <a:srgbClr val="53575A"/>
              </a:buClr>
              <a:buSzPts val="1800"/>
              <a:buFont typeface="Arial"/>
              <a:buNone/>
              <a:defRPr sz="1600" b="0" i="0" u="none" strike="noStrike" cap="none">
                <a:solidFill>
                  <a:srgbClr val="53575A"/>
                </a:solidFill>
                <a:latin typeface="Arial"/>
                <a:ea typeface="Arial"/>
                <a:cs typeface="Arial"/>
                <a:sym typeface="Arial"/>
              </a:defRPr>
            </a:lvl5pPr>
            <a:lvl6pPr marL="2286000" marR="0" lvl="5" indent="0" algn="ctr" rtl="0" eaLnBrk="1" hangingPunct="1">
              <a:lnSpc>
                <a:spcPct val="90000"/>
              </a:lnSpc>
              <a:spcBef>
                <a:spcPts val="500"/>
              </a:spcBef>
              <a:spcAft>
                <a:spcPts val="0"/>
              </a:spcAft>
              <a:buClr>
                <a:schemeClr val="dk1"/>
              </a:buClr>
              <a:buSzPts val="1800"/>
              <a:buFont typeface="Arial"/>
              <a:buNone/>
              <a:defRPr sz="1600" b="0" i="0" u="none" strike="noStrike" cap="none">
                <a:solidFill>
                  <a:schemeClr val="dk1"/>
                </a:solidFill>
                <a:latin typeface="Calibri"/>
                <a:ea typeface="Calibri"/>
                <a:cs typeface="Calibri"/>
                <a:sym typeface="Calibri"/>
              </a:defRPr>
            </a:lvl6pPr>
            <a:lvl7pPr marL="2743200" marR="0" lvl="6" indent="0" algn="ctr" rtl="0" eaLnBrk="1" hangingPunct="1">
              <a:lnSpc>
                <a:spcPct val="90000"/>
              </a:lnSpc>
              <a:spcBef>
                <a:spcPts val="500"/>
              </a:spcBef>
              <a:spcAft>
                <a:spcPts val="0"/>
              </a:spcAft>
              <a:buClr>
                <a:schemeClr val="dk1"/>
              </a:buClr>
              <a:buSzPts val="1800"/>
              <a:buFont typeface="Arial"/>
              <a:buNone/>
              <a:defRPr sz="1600" b="0" i="0" u="none" strike="noStrike" cap="none">
                <a:solidFill>
                  <a:schemeClr val="dk1"/>
                </a:solidFill>
                <a:latin typeface="Calibri"/>
                <a:ea typeface="Calibri"/>
                <a:cs typeface="Calibri"/>
                <a:sym typeface="Calibri"/>
              </a:defRPr>
            </a:lvl7pPr>
            <a:lvl8pPr marL="3200400" marR="0" lvl="7" indent="0" algn="ctr" rtl="0" eaLnBrk="1" hangingPunct="1">
              <a:lnSpc>
                <a:spcPct val="90000"/>
              </a:lnSpc>
              <a:spcBef>
                <a:spcPts val="500"/>
              </a:spcBef>
              <a:spcAft>
                <a:spcPts val="0"/>
              </a:spcAft>
              <a:buClr>
                <a:schemeClr val="dk1"/>
              </a:buClr>
              <a:buSzPts val="1800"/>
              <a:buFont typeface="Arial"/>
              <a:buNone/>
              <a:defRPr sz="1600" b="0" i="0" u="none" strike="noStrike" cap="none">
                <a:solidFill>
                  <a:schemeClr val="dk1"/>
                </a:solidFill>
                <a:latin typeface="Calibri"/>
                <a:ea typeface="Calibri"/>
                <a:cs typeface="Calibri"/>
                <a:sym typeface="Calibri"/>
              </a:defRPr>
            </a:lvl8pPr>
            <a:lvl9pPr marL="3657600" marR="0" lvl="8" indent="0" algn="ctr" rtl="0" eaLnBrk="1" hangingPunct="1">
              <a:lnSpc>
                <a:spcPct val="90000"/>
              </a:lnSpc>
              <a:spcBef>
                <a:spcPts val="500"/>
              </a:spcBef>
              <a:spcAft>
                <a:spcPts val="0"/>
              </a:spcAft>
              <a:buClr>
                <a:schemeClr val="dk1"/>
              </a:buClr>
              <a:buSzPts val="1800"/>
              <a:buFont typeface="Arial"/>
              <a:buNone/>
              <a:defRPr sz="1600" b="0" i="0" u="none" strike="noStrike" cap="none">
                <a:solidFill>
                  <a:schemeClr val="dk1"/>
                </a:solidFill>
                <a:latin typeface="Calibri"/>
                <a:ea typeface="Calibri"/>
                <a:cs typeface="Calibri"/>
                <a:sym typeface="Calibri"/>
              </a:defRPr>
            </a:lvl9pPr>
          </a:lstStyle>
          <a:p>
            <a:pPr algn="l"/>
            <a:r>
              <a:rPr lang="en-US" sz="1600" b="1" dirty="0">
                <a:solidFill>
                  <a:schemeClr val="bg1"/>
                </a:solidFill>
              </a:rPr>
              <a:t>Subtitle goes here</a:t>
            </a:r>
            <a:endParaRPr lang="en-US" sz="1600" dirty="0">
              <a:solidFill>
                <a:schemeClr val="bg1"/>
              </a:solidFill>
            </a:endParaRPr>
          </a:p>
          <a:p>
            <a:pPr algn="l"/>
            <a:endParaRPr lang="en-US" sz="1600" b="1" dirty="0">
              <a:solidFill>
                <a:schemeClr val="bg1"/>
              </a:solidFill>
            </a:endParaRPr>
          </a:p>
        </p:txBody>
      </p:sp>
      <p:pic>
        <p:nvPicPr>
          <p:cNvPr id="9" name="Picture 8">
            <a:extLst>
              <a:ext uri="{FF2B5EF4-FFF2-40B4-BE49-F238E27FC236}">
                <a16:creationId xmlns:a16="http://schemas.microsoft.com/office/drawing/2014/main" id="{05DD48BA-3EF8-DC43-1D81-7F893F1B53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989226" y="403366"/>
            <a:ext cx="2368471" cy="1100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a:extLst>
              <a:ext uri="{FF2B5EF4-FFF2-40B4-BE49-F238E27FC236}">
                <a16:creationId xmlns:a16="http://schemas.microsoft.com/office/drawing/2014/main" id="{F4872163-6099-54EB-0A5C-BFBBE1A4D12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84640" y="471973"/>
            <a:ext cx="1955382" cy="1012951"/>
          </a:xfrm>
          <a:prstGeom prst="rect">
            <a:avLst/>
          </a:prstGeom>
        </p:spPr>
      </p:pic>
    </p:spTree>
    <p:extLst>
      <p:ext uri="{BB962C8B-B14F-4D97-AF65-F5344CB8AC3E}">
        <p14:creationId xmlns:p14="http://schemas.microsoft.com/office/powerpoint/2010/main" val="279451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CustomIcon">
            <a:extLst>
              <a:ext uri="{FF2B5EF4-FFF2-40B4-BE49-F238E27FC236}">
                <a16:creationId xmlns:a16="http://schemas.microsoft.com/office/drawing/2014/main" id="{10ABB44A-7DC6-4CAD-A06B-05372649AAC1}"/>
              </a:ext>
            </a:extLst>
          </p:cNvPr>
          <p:cNvGrpSpPr>
            <a:grpSpLocks noChangeAspect="1"/>
          </p:cNvGrpSpPr>
          <p:nvPr>
            <p:custDataLst>
              <p:tags r:id="rId1"/>
            </p:custDataLst>
          </p:nvPr>
        </p:nvGrpSpPr>
        <p:grpSpPr>
          <a:xfrm>
            <a:off x="4306111" y="2783650"/>
            <a:ext cx="509170" cy="509170"/>
            <a:chOff x="-205105" y="-205105"/>
            <a:chExt cx="1019810" cy="1019810"/>
          </a:xfrm>
          <a:solidFill>
            <a:srgbClr val="119A48">
              <a:lumMod val="75000"/>
            </a:srgbClr>
          </a:solidFill>
        </p:grpSpPr>
        <p:sp>
          <p:nvSpPr>
            <p:cNvPr id="8" name="Oval 7">
              <a:extLst>
                <a:ext uri="{FF2B5EF4-FFF2-40B4-BE49-F238E27FC236}">
                  <a16:creationId xmlns:a16="http://schemas.microsoft.com/office/drawing/2014/main" id="{E43A4B93-E903-4989-895F-0515B456B765}"/>
                </a:ext>
              </a:extLst>
            </p:cNvPr>
            <p:cNvSpPr>
              <a:spLocks noChangeAspect="1"/>
            </p:cNvSpPr>
            <p:nvPr/>
          </p:nvSpPr>
          <p:spPr>
            <a:xfrm>
              <a:off x="-205105" y="-205105"/>
              <a:ext cx="1019810" cy="1019810"/>
            </a:xfrm>
            <a:prstGeom prst="ellipse">
              <a:avLst/>
            </a:prstGeom>
            <a:grpFill/>
            <a:ln w="6350" cap="sq"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300"/>
                </a:spcAft>
                <a:buClrTx/>
                <a:buSzTx/>
                <a:buFontTx/>
                <a:buNone/>
                <a:tabLst/>
                <a:defRPr/>
              </a:pPr>
              <a:endParaRPr kumimoji="0" lang="en-GB" sz="1600" b="0" i="0" u="none" strike="noStrike" kern="0" cap="none" spc="0" normalizeH="0" baseline="0" noProof="0" dirty="0" err="1">
                <a:ln>
                  <a:noFill/>
                </a:ln>
                <a:solidFill>
                  <a:srgbClr val="FFFFFF"/>
                </a:solidFill>
                <a:effectLst/>
                <a:uLnTx/>
                <a:uFillTx/>
                <a:latin typeface="Arial"/>
                <a:ea typeface="+mn-ea"/>
                <a:cs typeface="+mn-cs"/>
              </a:endParaRPr>
            </a:p>
          </p:txBody>
        </p:sp>
        <p:pic>
          <p:nvPicPr>
            <p:cNvPr id="9" name="Graphic 14">
              <a:extLst>
                <a:ext uri="{FF2B5EF4-FFF2-40B4-BE49-F238E27FC236}">
                  <a16:creationId xmlns:a16="http://schemas.microsoft.com/office/drawing/2014/main" id="{8B47FEA7-CCA5-4D52-9389-0221C7FBE34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0"/>
              <a:ext cx="609600" cy="609600"/>
            </a:xfrm>
            <a:prstGeom prst="rect">
              <a:avLst/>
            </a:prstGeom>
          </p:spPr>
        </p:pic>
      </p:grpSp>
      <p:sp>
        <p:nvSpPr>
          <p:cNvPr id="10" name="TextBox 9">
            <a:extLst>
              <a:ext uri="{FF2B5EF4-FFF2-40B4-BE49-F238E27FC236}">
                <a16:creationId xmlns:a16="http://schemas.microsoft.com/office/drawing/2014/main" id="{F7AD7B02-D4C0-4A2D-9C8F-9E5AFBD97CBA}"/>
              </a:ext>
            </a:extLst>
          </p:cNvPr>
          <p:cNvSpPr txBox="1">
            <a:spLocks/>
          </p:cNvSpPr>
          <p:nvPr/>
        </p:nvSpPr>
        <p:spPr>
          <a:xfrm>
            <a:off x="5815066" y="3240867"/>
            <a:ext cx="4947528" cy="861774"/>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defTabSz="91440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ZA" sz="1400" b="0" i="0" u="none" strike="noStrike" kern="0" cap="none" spc="0" normalizeH="0" baseline="0" noProof="0" dirty="0">
                <a:ln>
                  <a:noFill/>
                </a:ln>
                <a:solidFill>
                  <a:srgbClr val="000000"/>
                </a:solidFill>
                <a:effectLst/>
                <a:uLnTx/>
                <a:uFillTx/>
                <a:cs typeface="Arial" panose="020B0604020202020204" pitchFamily="34" charset="0"/>
              </a:rPr>
              <a:t>A safer, healthier, integrated and prosperous Africa, in which Member States can efficiently prevent disease transmission, implement surveillance and detection, and always be prepared to respond effectively to health threats and outbreaks</a:t>
            </a:r>
            <a:endParaRPr kumimoji="0" lang="en-GB" sz="1400" b="0" i="0" u="none" strike="noStrike" kern="0" cap="none" spc="0" normalizeH="0" baseline="0" noProof="0" dirty="0">
              <a:ln>
                <a:noFill/>
              </a:ln>
              <a:solidFill>
                <a:srgbClr val="000000"/>
              </a:solidFill>
              <a:effectLst/>
              <a:uLnTx/>
              <a:uFillTx/>
              <a:cs typeface="Arial" panose="020B0604020202020204" pitchFamily="34" charset="0"/>
            </a:endParaRPr>
          </a:p>
        </p:txBody>
      </p:sp>
      <p:sp>
        <p:nvSpPr>
          <p:cNvPr id="11" name="TextBox 10">
            <a:extLst>
              <a:ext uri="{FF2B5EF4-FFF2-40B4-BE49-F238E27FC236}">
                <a16:creationId xmlns:a16="http://schemas.microsoft.com/office/drawing/2014/main" id="{02DD3DE9-6721-409F-8921-A625D5B8A14A}"/>
              </a:ext>
            </a:extLst>
          </p:cNvPr>
          <p:cNvSpPr txBox="1">
            <a:spLocks/>
          </p:cNvSpPr>
          <p:nvPr/>
        </p:nvSpPr>
        <p:spPr>
          <a:xfrm>
            <a:off x="5731298" y="2601153"/>
            <a:ext cx="4836999" cy="52322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lvl="5"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lvl="6"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lvl="7"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lvl="8"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71247" marR="0" lvl="0" indent="0" defTabSz="914400" eaLnBrk="1" fontAlgn="auto" latinLnBrk="0" hangingPunct="1">
              <a:lnSpc>
                <a:spcPct val="100000"/>
              </a:lnSpc>
              <a:spcBef>
                <a:spcPts val="300"/>
              </a:spcBef>
              <a:spcAft>
                <a:spcPts val="300"/>
              </a:spcAft>
              <a:buClrTx/>
              <a:buSzTx/>
              <a:buFont typeface="Segoe UI" panose="020B0502040204020203" pitchFamily="34" charset="0"/>
              <a:buNone/>
              <a:tabLst/>
              <a:defRPr/>
            </a:pPr>
            <a:r>
              <a:rPr kumimoji="0" lang="en-GB" sz="1700" b="1" i="0" u="none" strike="noStrike" kern="0" cap="none" spc="0" normalizeH="0" baseline="0" noProof="0" dirty="0">
                <a:ln>
                  <a:noFill/>
                </a:ln>
                <a:solidFill>
                  <a:sysClr val="windowText" lastClr="000000"/>
                </a:solidFill>
                <a:effectLst/>
                <a:uLnTx/>
                <a:uFillTx/>
                <a:cs typeface="Arial" panose="020B0604020202020204" pitchFamily="34" charset="0"/>
              </a:rPr>
              <a:t>Vision</a:t>
            </a:r>
          </a:p>
        </p:txBody>
      </p:sp>
      <p:grpSp>
        <p:nvGrpSpPr>
          <p:cNvPr id="12" name="CustomIcon">
            <a:extLst>
              <a:ext uri="{FF2B5EF4-FFF2-40B4-BE49-F238E27FC236}">
                <a16:creationId xmlns:a16="http://schemas.microsoft.com/office/drawing/2014/main" id="{B5917CBA-4EDD-4CFB-B90E-33B2EF81562F}"/>
              </a:ext>
            </a:extLst>
          </p:cNvPr>
          <p:cNvGrpSpPr>
            <a:grpSpLocks noChangeAspect="1"/>
          </p:cNvGrpSpPr>
          <p:nvPr>
            <p:custDataLst>
              <p:tags r:id="rId2"/>
            </p:custDataLst>
          </p:nvPr>
        </p:nvGrpSpPr>
        <p:grpSpPr>
          <a:xfrm>
            <a:off x="4306111" y="4577790"/>
            <a:ext cx="626616" cy="626616"/>
            <a:chOff x="-205105" y="-205105"/>
            <a:chExt cx="1019810" cy="1019810"/>
          </a:xfrm>
          <a:solidFill>
            <a:schemeClr val="accent1">
              <a:lumMod val="75000"/>
            </a:schemeClr>
          </a:solidFill>
        </p:grpSpPr>
        <p:sp>
          <p:nvSpPr>
            <p:cNvPr id="13" name="Oval 12">
              <a:extLst>
                <a:ext uri="{FF2B5EF4-FFF2-40B4-BE49-F238E27FC236}">
                  <a16:creationId xmlns:a16="http://schemas.microsoft.com/office/drawing/2014/main" id="{E7209377-7911-4E9E-874D-D512CED443A7}"/>
                </a:ext>
              </a:extLst>
            </p:cNvPr>
            <p:cNvSpPr>
              <a:spLocks noChangeAspect="1"/>
            </p:cNvSpPr>
            <p:nvPr/>
          </p:nvSpPr>
          <p:spPr>
            <a:xfrm>
              <a:off x="-205105" y="-205105"/>
              <a:ext cx="1019810" cy="1019810"/>
            </a:xfrm>
            <a:prstGeom prst="ellipse">
              <a:avLst/>
            </a:prstGeom>
            <a:solidFill>
              <a:srgbClr val="9F2525"/>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300"/>
                </a:spcBef>
                <a:spcAft>
                  <a:spcPts val="300"/>
                </a:spcAft>
              </a:pPr>
              <a:endParaRPr lang="en-GB" sz="1600" dirty="0" err="1">
                <a:solidFill>
                  <a:schemeClr val="bg1"/>
                </a:solidFill>
              </a:endParaRPr>
            </a:p>
          </p:txBody>
        </p:sp>
        <p:pic>
          <p:nvPicPr>
            <p:cNvPr id="14" name="Graphic 21">
              <a:extLst>
                <a:ext uri="{FF2B5EF4-FFF2-40B4-BE49-F238E27FC236}">
                  <a16:creationId xmlns:a16="http://schemas.microsoft.com/office/drawing/2014/main" id="{902846F7-5380-47A6-A869-0CAC2FA7FB6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0" y="0"/>
              <a:ext cx="609600" cy="609600"/>
            </a:xfrm>
            <a:prstGeom prst="rect">
              <a:avLst/>
            </a:prstGeom>
          </p:spPr>
        </p:pic>
      </p:grpSp>
      <p:sp>
        <p:nvSpPr>
          <p:cNvPr id="15" name="TextBox 14">
            <a:extLst>
              <a:ext uri="{FF2B5EF4-FFF2-40B4-BE49-F238E27FC236}">
                <a16:creationId xmlns:a16="http://schemas.microsoft.com/office/drawing/2014/main" id="{E2E01384-8461-4EBF-A254-C0B3FC66F4EA}"/>
              </a:ext>
            </a:extLst>
          </p:cNvPr>
          <p:cNvSpPr txBox="1">
            <a:spLocks/>
          </p:cNvSpPr>
          <p:nvPr/>
        </p:nvSpPr>
        <p:spPr>
          <a:xfrm>
            <a:off x="5815065" y="4512781"/>
            <a:ext cx="4836999" cy="523220"/>
          </a:xfrm>
          <a:prstGeom prst="rect">
            <a:avLst/>
          </a:prstGeom>
        </p:spPr>
        <p:txBody>
          <a:bodyPr vert="horz" wrap="square" lIns="0" tIns="0" rIns="0" bIns="0" rtlCol="0" anchor="b" anchorCtr="0">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lvl="5"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lvl="6"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lvl="7"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lvl="8"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71247" marR="0" lvl="0" indent="0" defTabSz="914400" eaLnBrk="1" fontAlgn="auto" latinLnBrk="0" hangingPunct="1">
              <a:lnSpc>
                <a:spcPct val="100000"/>
              </a:lnSpc>
              <a:spcBef>
                <a:spcPts val="300"/>
              </a:spcBef>
              <a:spcAft>
                <a:spcPts val="300"/>
              </a:spcAft>
              <a:buClrTx/>
              <a:buSzTx/>
              <a:buFont typeface="Segoe UI" panose="020B0502040204020203" pitchFamily="34" charset="0"/>
              <a:buNone/>
              <a:tabLst/>
              <a:defRPr/>
            </a:pPr>
            <a:r>
              <a:rPr lang="en-GB" sz="1700" b="1" kern="0" dirty="0">
                <a:solidFill>
                  <a:sysClr val="windowText" lastClr="000000"/>
                </a:solidFill>
              </a:rPr>
              <a:t>Mission</a:t>
            </a:r>
            <a:endParaRPr kumimoji="0" lang="en-GB" sz="1700" b="1" i="0" u="none" strike="noStrike" kern="0" cap="none" spc="0" normalizeH="0" baseline="0" noProof="0" dirty="0">
              <a:ln>
                <a:noFill/>
              </a:ln>
              <a:solidFill>
                <a:sysClr val="windowText" lastClr="000000"/>
              </a:solidFill>
              <a:effectLst/>
              <a:uLnTx/>
              <a:uFillTx/>
              <a:cs typeface="Arial" panose="020B0604020202020204" pitchFamily="34" charset="0"/>
            </a:endParaRPr>
          </a:p>
        </p:txBody>
      </p:sp>
      <p:sp>
        <p:nvSpPr>
          <p:cNvPr id="16" name="TextBox 15">
            <a:extLst>
              <a:ext uri="{FF2B5EF4-FFF2-40B4-BE49-F238E27FC236}">
                <a16:creationId xmlns:a16="http://schemas.microsoft.com/office/drawing/2014/main" id="{59A57512-84DC-4E33-B6EC-D29DF23C605D}"/>
              </a:ext>
            </a:extLst>
          </p:cNvPr>
          <p:cNvSpPr txBox="1">
            <a:spLocks/>
          </p:cNvSpPr>
          <p:nvPr/>
        </p:nvSpPr>
        <p:spPr>
          <a:xfrm>
            <a:off x="5847721" y="5139090"/>
            <a:ext cx="5125079" cy="861774"/>
          </a:xfrm>
          <a:prstGeom prst="rect">
            <a:avLst/>
          </a:prstGeom>
        </p:spPr>
        <p:txBody>
          <a:bodyPr vert="horz" wrap="square" lIns="0" tIns="0" rIns="0" bIns="0" rtlCol="0" anchor="ctr" anchorCtr="0">
            <a:spAutoFit/>
          </a:bodyPr>
          <a:lstStyle>
            <a:lvl1pPr lvl="0" indent="0">
              <a:lnSpc>
                <a:spcPct val="100000"/>
              </a:lnSpc>
              <a:spcBef>
                <a:spcPts val="300"/>
              </a:spcBef>
              <a:spcAft>
                <a:spcPts val="300"/>
              </a:spcAft>
              <a:buClr>
                <a:schemeClr val="tx1"/>
              </a:buClr>
              <a:buSzPct val="100000"/>
              <a:buFont typeface="Segoe UI" panose="020B0502040204020203" pitchFamily="34" charset="0"/>
              <a:buChar char="​"/>
              <a:defRPr lang="en-US" sz="1600" dirty="0">
                <a:cs typeface="Arial" panose="020B0604020202020204" pitchFamily="34" charset="0"/>
              </a:defRPr>
            </a:lvl1pPr>
            <a:lvl2pPr marL="228600" lvl="1" indent="-228600">
              <a:lnSpc>
                <a:spcPct val="100000"/>
              </a:lnSpc>
              <a:spcBef>
                <a:spcPts val="0"/>
              </a:spcBef>
              <a:spcAft>
                <a:spcPts val="300"/>
              </a:spcAft>
              <a:buClr>
                <a:schemeClr val="tx1"/>
              </a:buClr>
              <a:buSzPct val="110000"/>
              <a:buFont typeface="Wingdings" panose="05000000000000000000" pitchFamily="2" charset="2"/>
              <a:buChar char=""/>
              <a:defRPr lang="en-US" sz="1600" dirty="0"/>
            </a:lvl2pPr>
            <a:lvl3pPr marL="438912" lvl="2" indent="-210312">
              <a:lnSpc>
                <a:spcPct val="100000"/>
              </a:lnSpc>
              <a:spcBef>
                <a:spcPts val="0"/>
              </a:spcBef>
              <a:spcAft>
                <a:spcPts val="300"/>
              </a:spcAft>
              <a:buClr>
                <a:schemeClr val="tx1"/>
              </a:buClr>
              <a:buSzPct val="110000"/>
              <a:buFont typeface="Arial" panose="020B0604020202020204" pitchFamily="34" charset="0"/>
              <a:buChar char="‒"/>
              <a:defRPr lang="en-US" sz="1600" dirty="0"/>
            </a:lvl3pPr>
            <a:lvl4pPr marL="594360" lvl="3" indent="-155448">
              <a:lnSpc>
                <a:spcPct val="100000"/>
              </a:lnSpc>
              <a:spcBef>
                <a:spcPts val="0"/>
              </a:spcBef>
              <a:spcAft>
                <a:spcPts val="300"/>
              </a:spcAft>
              <a:buClr>
                <a:schemeClr val="tx1"/>
              </a:buClr>
              <a:buSzPct val="100000"/>
              <a:buFont typeface="Arial" panose="020B0604020202020204" pitchFamily="34" charset="0"/>
              <a:buChar char="•"/>
              <a:defRPr lang="en-US" sz="1600" dirty="0"/>
            </a:lvl4pPr>
            <a:lvl5pPr marL="813816" lvl="4" indent="-146304">
              <a:lnSpc>
                <a:spcPct val="100000"/>
              </a:lnSpc>
              <a:spcBef>
                <a:spcPts val="0"/>
              </a:spcBef>
              <a:spcAft>
                <a:spcPts val="300"/>
              </a:spcAft>
              <a:buClr>
                <a:schemeClr val="tx1"/>
              </a:buClr>
              <a:buSzPct val="100000"/>
              <a:buFont typeface="Arial" panose="020B0604020202020204" pitchFamily="34" charset="0"/>
              <a:buChar char="̶"/>
              <a:defRPr lang="en-US" sz="1600" dirty="0"/>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defTabSz="914400" eaLnBrk="1" fontAlgn="auto" latinLnBrk="0" hangingPunct="1">
              <a:lnSpc>
                <a:spcPct val="100000"/>
              </a:lnSpc>
              <a:spcBef>
                <a:spcPts val="300"/>
              </a:spcBef>
              <a:spcAft>
                <a:spcPts val="300"/>
              </a:spcAft>
              <a:buClr>
                <a:srgbClr val="000000"/>
              </a:buClr>
              <a:buSzPct val="100000"/>
              <a:buFont typeface="Segoe UI" panose="020B0502040204020203" pitchFamily="34" charset="0"/>
              <a:buChar char="​"/>
              <a:tabLst/>
              <a:defRPr/>
            </a:pPr>
            <a:r>
              <a:rPr kumimoji="0" lang="en-ZA" sz="1400" b="0" i="0" u="none" strike="noStrike" kern="0" cap="none" spc="0" normalizeH="0" baseline="0" noProof="0" dirty="0">
                <a:ln>
                  <a:noFill/>
                </a:ln>
                <a:solidFill>
                  <a:srgbClr val="000000"/>
                </a:solidFill>
                <a:effectLst/>
                <a:uLnTx/>
                <a:uFillTx/>
                <a:cs typeface="Arial" panose="020B0604020202020204" pitchFamily="34" charset="0"/>
              </a:rPr>
              <a:t>To strengthen the capacity, capability and partnerships of Africa’s public health institutions to detect and respond quickly and effectively to disease threats and outbreaks based on science, policy and data-driven interventions and programmes</a:t>
            </a:r>
            <a:endParaRPr kumimoji="0" lang="en-GB" sz="1400" b="0" i="0" u="none" strike="noStrike" kern="0" cap="none" spc="0" normalizeH="0" baseline="0" noProof="0" dirty="0">
              <a:ln>
                <a:noFill/>
              </a:ln>
              <a:solidFill>
                <a:srgbClr val="000000"/>
              </a:solidFill>
              <a:effectLst/>
              <a:uLnTx/>
              <a:uFillTx/>
              <a:cs typeface="Arial" panose="020B0604020202020204" pitchFamily="34" charset="0"/>
            </a:endParaRPr>
          </a:p>
        </p:txBody>
      </p:sp>
      <p:pic>
        <p:nvPicPr>
          <p:cNvPr id="2" name="Picture 1">
            <a:extLst>
              <a:ext uri="{FF2B5EF4-FFF2-40B4-BE49-F238E27FC236}">
                <a16:creationId xmlns:a16="http://schemas.microsoft.com/office/drawing/2014/main" id="{137AB625-A0D6-2776-1BD8-08A979F9380A}"/>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0" y="2779229"/>
            <a:ext cx="5395684" cy="3597122"/>
          </a:xfrm>
          <a:prstGeom prst="rect">
            <a:avLst/>
          </a:prstGeom>
        </p:spPr>
      </p:pic>
      <p:sp>
        <p:nvSpPr>
          <p:cNvPr id="6" name="Google Shape;676;p66">
            <a:extLst>
              <a:ext uri="{FF2B5EF4-FFF2-40B4-BE49-F238E27FC236}">
                <a16:creationId xmlns:a16="http://schemas.microsoft.com/office/drawing/2014/main" id="{B5D8FCFF-572A-5417-64A6-E01BFAE08A95}"/>
              </a:ext>
            </a:extLst>
          </p:cNvPr>
          <p:cNvSpPr txBox="1"/>
          <p:nvPr/>
        </p:nvSpPr>
        <p:spPr>
          <a:xfrm>
            <a:off x="-75502" y="1626176"/>
            <a:ext cx="12424095" cy="478499"/>
          </a:xfrm>
          <a:prstGeom prst="rect">
            <a:avLst/>
          </a:prstGeom>
          <a:solidFill>
            <a:srgbClr val="9F2241"/>
          </a:solidFill>
          <a:ln w="19050" cap="flat" cmpd="sng">
            <a:noFill/>
            <a:prstDash val="solid"/>
            <a:round/>
            <a:headEnd type="none" w="sm" len="sm"/>
            <a:tailEnd type="none" w="sm" len="sm"/>
          </a:ln>
        </p:spPr>
        <p:txBody>
          <a:bodyPr spcFirstLastPara="1" wrap="square" lIns="91425" tIns="91425" rIns="91425" bIns="91425" anchor="ctr" anchorCtr="0">
            <a:noAutofit/>
          </a:bodyPr>
          <a:lstStyle/>
          <a:p>
            <a:endParaRPr lang="x-none" sz="2800" b="1" dirty="0">
              <a:solidFill>
                <a:schemeClr val="bg1"/>
              </a:solidFill>
            </a:endParaRPr>
          </a:p>
        </p:txBody>
      </p:sp>
      <p:sp>
        <p:nvSpPr>
          <p:cNvPr id="17" name="Rectangle 16">
            <a:extLst>
              <a:ext uri="{FF2B5EF4-FFF2-40B4-BE49-F238E27FC236}">
                <a16:creationId xmlns:a16="http://schemas.microsoft.com/office/drawing/2014/main" id="{4F2A8A0A-5B95-A820-0DEE-6B12FDB810AA}"/>
              </a:ext>
            </a:extLst>
          </p:cNvPr>
          <p:cNvSpPr/>
          <p:nvPr/>
        </p:nvSpPr>
        <p:spPr>
          <a:xfrm>
            <a:off x="891127" y="1663415"/>
            <a:ext cx="9405379" cy="430887"/>
          </a:xfrm>
          <a:prstGeom prst="rect">
            <a:avLst/>
          </a:prstGeom>
        </p:spPr>
        <p:txBody>
          <a:bodyPr wrap="square">
            <a:spAutoFit/>
          </a:bodyPr>
          <a:lstStyle/>
          <a:p>
            <a:r>
              <a:rPr lang="en-NZ" sz="2200" b="1" dirty="0">
                <a:solidFill>
                  <a:schemeClr val="bg1"/>
                </a:solidFill>
              </a:rPr>
              <a:t>Title</a:t>
            </a:r>
            <a:endParaRPr lang="en-CA" sz="2200" b="1" dirty="0">
              <a:solidFill>
                <a:schemeClr val="bg1"/>
              </a:solidFill>
            </a:endParaRPr>
          </a:p>
        </p:txBody>
      </p:sp>
      <p:sp>
        <p:nvSpPr>
          <p:cNvPr id="19" name="2. Slide Title">
            <a:extLst>
              <a:ext uri="{FF2B5EF4-FFF2-40B4-BE49-F238E27FC236}">
                <a16:creationId xmlns:a16="http://schemas.microsoft.com/office/drawing/2014/main" id="{5BC62663-02E2-526A-6B9B-64C5524BAFA1}"/>
              </a:ext>
            </a:extLst>
          </p:cNvPr>
          <p:cNvSpPr txBox="1">
            <a:spLocks/>
          </p:cNvSpPr>
          <p:nvPr>
            <p:custDataLst>
              <p:tags r:id="rId3"/>
            </p:custDataLst>
          </p:nvPr>
        </p:nvSpPr>
        <p:spPr>
          <a:xfrm>
            <a:off x="891127" y="2237857"/>
            <a:ext cx="4400395" cy="369291"/>
          </a:xfrm>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91425" tIns="45700" rIns="91425" bIns="45700" anchor="b" anchorCtr="0">
            <a:sp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rgbClr val="53575A"/>
              </a:buClr>
              <a:buSzPts val="1800"/>
              <a:buFont typeface="Arial"/>
              <a:buNone/>
              <a:defRPr sz="3200" b="1" i="0" u="none" strike="noStrike" cap="none">
                <a:solidFill>
                  <a:srgbClr val="53575A"/>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2000" dirty="0">
                <a:solidFill>
                  <a:schemeClr val="tx2">
                    <a:lumMod val="50000"/>
                  </a:schemeClr>
                </a:solidFill>
              </a:rPr>
              <a:t>Subtitle</a:t>
            </a:r>
          </a:p>
        </p:txBody>
      </p:sp>
    </p:spTree>
    <p:extLst>
      <p:ext uri="{BB962C8B-B14F-4D97-AF65-F5344CB8AC3E}">
        <p14:creationId xmlns:p14="http://schemas.microsoft.com/office/powerpoint/2010/main" val="4215942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14">
            <a:extLst>
              <a:ext uri="{FF2B5EF4-FFF2-40B4-BE49-F238E27FC236}">
                <a16:creationId xmlns:a16="http://schemas.microsoft.com/office/drawing/2014/main" id="{DE51A67D-C7AF-42BD-BED9-A1A5FBB2D9CE}"/>
              </a:ext>
            </a:extLst>
          </p:cNvPr>
          <p:cNvSpPr>
            <a:spLocks/>
          </p:cNvSpPr>
          <p:nvPr/>
        </p:nvSpPr>
        <p:spPr>
          <a:xfrm>
            <a:off x="1001054" y="4470631"/>
            <a:ext cx="10159525" cy="69568"/>
          </a:xfrm>
          <a:prstGeom prst="roundRect">
            <a:avLst>
              <a:gd name="adj" fmla="val 50000"/>
            </a:avLst>
          </a:prstGeom>
          <a:solidFill>
            <a:schemeClr val="tx2">
              <a:lumMod val="75000"/>
            </a:schemeClr>
          </a:solidFill>
          <a:ln w="1270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300"/>
              </a:spcBef>
              <a:spcAft>
                <a:spcPts val="300"/>
              </a:spcAft>
              <a:buClrTx/>
              <a:buSzTx/>
              <a:buFontTx/>
              <a:buNone/>
              <a:tabLst/>
              <a:defRPr/>
            </a:pPr>
            <a:endParaRPr kumimoji="0" lang="en-NZ" b="0" i="0" u="none" strike="noStrike" kern="1200" cap="none" spc="0" normalizeH="0" baseline="0" noProof="0" dirty="0" err="1">
              <a:ln>
                <a:noFill/>
              </a:ln>
              <a:solidFill>
                <a:srgbClr val="FFFFFF"/>
              </a:solidFill>
              <a:effectLst/>
              <a:uLnTx/>
              <a:uFillTx/>
              <a:latin typeface="Arial"/>
              <a:ea typeface="+mn-ea"/>
              <a:cs typeface="+mn-cs"/>
            </a:endParaRPr>
          </a:p>
        </p:txBody>
      </p:sp>
      <p:sp>
        <p:nvSpPr>
          <p:cNvPr id="6" name="TextBox 5">
            <a:extLst>
              <a:ext uri="{FF2B5EF4-FFF2-40B4-BE49-F238E27FC236}">
                <a16:creationId xmlns:a16="http://schemas.microsoft.com/office/drawing/2014/main" id="{A8B89C48-FDA5-4029-8DB3-CB8EEE73733F}"/>
              </a:ext>
            </a:extLst>
          </p:cNvPr>
          <p:cNvSpPr txBox="1">
            <a:spLocks/>
          </p:cNvSpPr>
          <p:nvPr/>
        </p:nvSpPr>
        <p:spPr>
          <a:xfrm>
            <a:off x="891127" y="3288440"/>
            <a:ext cx="2630480" cy="215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kumimoji="0" lang="da-DK" sz="1400" b="1" i="0" u="none" strike="noStrike" kern="1200" cap="none" spc="0" normalizeH="0" baseline="0" noProof="0" dirty="0">
                <a:ln>
                  <a:noFill/>
                </a:ln>
                <a:solidFill>
                  <a:srgbClr val="119A48"/>
                </a:solidFill>
                <a:effectLst/>
                <a:uLnTx/>
                <a:uFillTx/>
                <a:latin typeface="Arial" panose="020B0604020202020204" pitchFamily="34" charset="0"/>
                <a:ea typeface="+mn-ea"/>
                <a:cs typeface="Arial" panose="020B0604020202020204" pitchFamily="34" charset="0"/>
                <a:sym typeface=""/>
              </a:rPr>
              <a:t>Objective 1</a:t>
            </a:r>
            <a:endParaRPr kumimoji="0" lang="en-NZ" sz="1400" b="1" i="0" u="none" strike="noStrike" kern="1200" cap="none" spc="0" normalizeH="0" baseline="0" noProof="0" dirty="0">
              <a:ln>
                <a:noFill/>
              </a:ln>
              <a:solidFill>
                <a:srgbClr val="119A48"/>
              </a:solidFill>
              <a:effectLst/>
              <a:uLnTx/>
              <a:uFillTx/>
              <a:latin typeface="Arial" panose="020B0604020202020204" pitchFamily="34" charset="0"/>
              <a:ea typeface="+mn-ea"/>
              <a:cs typeface="Arial" panose="020B0604020202020204" pitchFamily="34" charset="0"/>
              <a:sym typeface=""/>
            </a:endParaRPr>
          </a:p>
        </p:txBody>
      </p:sp>
      <p:sp>
        <p:nvSpPr>
          <p:cNvPr id="7" name="TextBox 6">
            <a:extLst>
              <a:ext uri="{FF2B5EF4-FFF2-40B4-BE49-F238E27FC236}">
                <a16:creationId xmlns:a16="http://schemas.microsoft.com/office/drawing/2014/main" id="{999A4AF4-447C-4365-A6FE-2E10F7CC87E7}"/>
              </a:ext>
            </a:extLst>
          </p:cNvPr>
          <p:cNvSpPr txBox="1">
            <a:spLocks/>
          </p:cNvSpPr>
          <p:nvPr/>
        </p:nvSpPr>
        <p:spPr>
          <a:xfrm>
            <a:off x="4126815" y="3288440"/>
            <a:ext cx="2630480" cy="215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kumimoji="0" lang="en-NZ" sz="1400" b="1" i="0" u="none" strike="noStrike" kern="1200" cap="none" spc="0" normalizeH="0" baseline="0" noProof="0">
                <a:ln>
                  <a:noFill/>
                </a:ln>
                <a:solidFill>
                  <a:srgbClr val="119A48"/>
                </a:solidFill>
                <a:effectLst/>
                <a:uLnTx/>
                <a:uFillTx/>
                <a:latin typeface="Arial" panose="020B0604020202020204" pitchFamily="34" charset="0"/>
                <a:ea typeface="+mn-ea"/>
                <a:cs typeface="Arial" panose="020B0604020202020204" pitchFamily="34" charset="0"/>
                <a:sym typeface=""/>
              </a:rPr>
              <a:t>Objective 2</a:t>
            </a:r>
            <a:endParaRPr kumimoji="0" lang="en-NZ" sz="1400" b="1" i="0" u="none" strike="noStrike" kern="1200" cap="none" spc="0" normalizeH="0" baseline="0" noProof="0" dirty="0">
              <a:ln>
                <a:noFill/>
              </a:ln>
              <a:solidFill>
                <a:srgbClr val="119A48"/>
              </a:solidFill>
              <a:effectLst/>
              <a:uLnTx/>
              <a:uFillTx/>
              <a:latin typeface="Arial" panose="020B0604020202020204" pitchFamily="34" charset="0"/>
              <a:ea typeface="+mn-ea"/>
              <a:cs typeface="Arial" panose="020B0604020202020204" pitchFamily="34" charset="0"/>
              <a:sym typeface=""/>
            </a:endParaRPr>
          </a:p>
        </p:txBody>
      </p:sp>
      <p:sp>
        <p:nvSpPr>
          <p:cNvPr id="8" name="TextBox 7">
            <a:extLst>
              <a:ext uri="{FF2B5EF4-FFF2-40B4-BE49-F238E27FC236}">
                <a16:creationId xmlns:a16="http://schemas.microsoft.com/office/drawing/2014/main" id="{8040CF67-3B84-41D6-884A-B6603B5AD2A9}"/>
              </a:ext>
            </a:extLst>
          </p:cNvPr>
          <p:cNvSpPr txBox="1">
            <a:spLocks/>
          </p:cNvSpPr>
          <p:nvPr/>
        </p:nvSpPr>
        <p:spPr>
          <a:xfrm>
            <a:off x="6301820" y="3288440"/>
            <a:ext cx="2630480" cy="215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kumimoji="0" lang="en-NZ" sz="1400" b="1" i="0" u="none" strike="noStrike" kern="1200" cap="none" spc="0" normalizeH="0" baseline="0" noProof="0" dirty="0">
                <a:ln>
                  <a:noFill/>
                </a:ln>
                <a:solidFill>
                  <a:srgbClr val="119A48"/>
                </a:solidFill>
                <a:effectLst/>
                <a:uLnTx/>
                <a:uFillTx/>
                <a:latin typeface="Arial" panose="020B0604020202020204" pitchFamily="34" charset="0"/>
                <a:ea typeface="+mn-ea"/>
                <a:cs typeface="Arial" panose="020B0604020202020204" pitchFamily="34" charset="0"/>
                <a:sym typeface=""/>
              </a:rPr>
              <a:t>Objective 3</a:t>
            </a:r>
          </a:p>
        </p:txBody>
      </p:sp>
      <p:sp>
        <p:nvSpPr>
          <p:cNvPr id="12" name="TextBox 11">
            <a:extLst>
              <a:ext uri="{FF2B5EF4-FFF2-40B4-BE49-F238E27FC236}">
                <a16:creationId xmlns:a16="http://schemas.microsoft.com/office/drawing/2014/main" id="{EFC5C4EF-9178-4A48-BC77-A320790286A6}"/>
              </a:ext>
            </a:extLst>
          </p:cNvPr>
          <p:cNvSpPr txBox="1">
            <a:spLocks/>
          </p:cNvSpPr>
          <p:nvPr/>
        </p:nvSpPr>
        <p:spPr>
          <a:xfrm>
            <a:off x="4110110" y="4792692"/>
            <a:ext cx="2234284" cy="215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kumimoji="0" lang="en-NZ" sz="1400" b="1" i="0" u="none" strike="noStrike" kern="1200" cap="none" spc="0" normalizeH="0" baseline="0" noProof="0" dirty="0">
                <a:ln>
                  <a:noFill/>
                </a:ln>
                <a:solidFill>
                  <a:srgbClr val="119A48"/>
                </a:solidFill>
                <a:effectLst/>
                <a:uLnTx/>
                <a:uFillTx/>
                <a:latin typeface="Arial" panose="020B0604020202020204" pitchFamily="34" charset="0"/>
                <a:ea typeface="+mn-ea"/>
                <a:cs typeface="Arial" panose="020B0604020202020204" pitchFamily="34" charset="0"/>
                <a:sym typeface=""/>
              </a:rPr>
              <a:t>Objective 6</a:t>
            </a:r>
          </a:p>
        </p:txBody>
      </p:sp>
      <p:sp>
        <p:nvSpPr>
          <p:cNvPr id="13" name="TextBox 12">
            <a:extLst>
              <a:ext uri="{FF2B5EF4-FFF2-40B4-BE49-F238E27FC236}">
                <a16:creationId xmlns:a16="http://schemas.microsoft.com/office/drawing/2014/main" id="{DB0EAF5C-53B7-4075-A529-3188288BDE96}"/>
              </a:ext>
            </a:extLst>
          </p:cNvPr>
          <p:cNvSpPr txBox="1">
            <a:spLocks/>
          </p:cNvSpPr>
          <p:nvPr/>
        </p:nvSpPr>
        <p:spPr>
          <a:xfrm>
            <a:off x="4110110" y="5093580"/>
            <a:ext cx="6522715" cy="12926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lang="en-UG" sz="1100" dirty="0">
                <a:effectLst/>
                <a:latin typeface="+mn-lt"/>
                <a:ea typeface="Calibri" panose="020F0502020204030204" pitchFamily="34" charset="0"/>
                <a:cs typeface="Times New Roman" panose="02020603050405020304" pitchFamily="18" charset="0"/>
              </a:rPr>
              <a:t>Coordinating and supporting Member States in health emergencies response particularly those which have been declared PHECS or PHEIC emergencies as well as health promotion and diseases prevention through health systems strengthening, by addressing communicable and non-communicable diseases, environmental health and Neglected Tropical Diseases (NTDs); </a:t>
            </a:r>
            <a:endParaRPr kumimoji="0" lang="en-US" sz="1100" b="0" i="0" u="none" strike="noStrike" kern="1200" cap="none" spc="0" normalizeH="0" baseline="0" noProof="0" dirty="0">
              <a:ln>
                <a:noFill/>
              </a:ln>
              <a:solidFill>
                <a:srgbClr val="000000"/>
              </a:solidFill>
              <a:effectLst/>
              <a:uLnTx/>
              <a:uFillTx/>
              <a:latin typeface="+mn-lt"/>
              <a:ea typeface="+mn-ea"/>
              <a:sym typeface=""/>
            </a:endParaRPr>
          </a:p>
        </p:txBody>
      </p:sp>
      <p:sp>
        <p:nvSpPr>
          <p:cNvPr id="16" name="TextBox 15">
            <a:extLst>
              <a:ext uri="{FF2B5EF4-FFF2-40B4-BE49-F238E27FC236}">
                <a16:creationId xmlns:a16="http://schemas.microsoft.com/office/drawing/2014/main" id="{A9A1C750-3417-43D1-9641-63DF0ECC951D}"/>
              </a:ext>
            </a:extLst>
          </p:cNvPr>
          <p:cNvSpPr txBox="1">
            <a:spLocks/>
          </p:cNvSpPr>
          <p:nvPr/>
        </p:nvSpPr>
        <p:spPr>
          <a:xfrm>
            <a:off x="8754605" y="3238502"/>
            <a:ext cx="2630480" cy="27699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kumimoji="0" lang="en-NZ" sz="1800" b="1" i="0" u="none" strike="noStrike" kern="1200" cap="none" spc="0" normalizeH="0" baseline="0" noProof="0" dirty="0">
                <a:ln>
                  <a:noFill/>
                </a:ln>
                <a:solidFill>
                  <a:srgbClr val="119A48"/>
                </a:solidFill>
                <a:effectLst/>
                <a:uLnTx/>
                <a:uFillTx/>
                <a:latin typeface="Arial" panose="020B0604020202020204" pitchFamily="34" charset="0"/>
                <a:ea typeface="+mn-ea"/>
                <a:cs typeface="Arial" panose="020B0604020202020204" pitchFamily="34" charset="0"/>
                <a:sym typeface=""/>
              </a:rPr>
              <a:t>Objective 4</a:t>
            </a:r>
          </a:p>
        </p:txBody>
      </p:sp>
      <p:cxnSp>
        <p:nvCxnSpPr>
          <p:cNvPr id="17" name="Straight Connector 16">
            <a:extLst>
              <a:ext uri="{FF2B5EF4-FFF2-40B4-BE49-F238E27FC236}">
                <a16:creationId xmlns:a16="http://schemas.microsoft.com/office/drawing/2014/main" id="{6766AE87-B0BD-410C-B56D-F65131D5A370}"/>
              </a:ext>
            </a:extLst>
          </p:cNvPr>
          <p:cNvCxnSpPr>
            <a:cxnSpLocks/>
          </p:cNvCxnSpPr>
          <p:nvPr/>
        </p:nvCxnSpPr>
        <p:spPr>
          <a:xfrm>
            <a:off x="3882847" y="4624033"/>
            <a:ext cx="0" cy="1762209"/>
          </a:xfrm>
          <a:prstGeom prst="line">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3E2CDF72-C660-41AE-B09D-EC991BE2C522}"/>
              </a:ext>
            </a:extLst>
          </p:cNvPr>
          <p:cNvSpPr txBox="1">
            <a:spLocks/>
          </p:cNvSpPr>
          <p:nvPr/>
        </p:nvSpPr>
        <p:spPr>
          <a:xfrm>
            <a:off x="1058264" y="4685588"/>
            <a:ext cx="2234284" cy="21544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chor="b">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kumimoji="0" lang="en-NZ" sz="1400" b="1" i="0" u="none" strike="noStrike" kern="1200" cap="none" spc="0" normalizeH="0" baseline="0" noProof="0" dirty="0">
                <a:ln>
                  <a:noFill/>
                </a:ln>
                <a:solidFill>
                  <a:srgbClr val="119A48"/>
                </a:solidFill>
                <a:effectLst/>
                <a:uLnTx/>
                <a:uFillTx/>
                <a:latin typeface="Arial" panose="020B0604020202020204" pitchFamily="34" charset="0"/>
                <a:ea typeface="+mn-ea"/>
                <a:cs typeface="Arial" panose="020B0604020202020204" pitchFamily="34" charset="0"/>
                <a:sym typeface=""/>
              </a:rPr>
              <a:t>Objective 5</a:t>
            </a:r>
          </a:p>
        </p:txBody>
      </p:sp>
      <p:sp>
        <p:nvSpPr>
          <p:cNvPr id="23" name="TextBox 22">
            <a:extLst>
              <a:ext uri="{FF2B5EF4-FFF2-40B4-BE49-F238E27FC236}">
                <a16:creationId xmlns:a16="http://schemas.microsoft.com/office/drawing/2014/main" id="{0FF46A3E-4B11-4172-B64A-702094FAF9F9}"/>
              </a:ext>
            </a:extLst>
          </p:cNvPr>
          <p:cNvSpPr txBox="1">
            <a:spLocks/>
          </p:cNvSpPr>
          <p:nvPr/>
        </p:nvSpPr>
        <p:spPr>
          <a:xfrm>
            <a:off x="1058264" y="4986476"/>
            <a:ext cx="2234284" cy="67710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sp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lang="en-UG" sz="1100" dirty="0">
                <a:effectLst/>
                <a:latin typeface="+mn-lt"/>
                <a:ea typeface="Calibri" panose="020F0502020204030204" pitchFamily="34" charset="0"/>
                <a:cs typeface="Times New Roman" panose="02020603050405020304" pitchFamily="18" charset="0"/>
              </a:rPr>
              <a:t>Declaring PHECS in close consultation with affected Member States and, as appropriate, relevant stakeholders; </a:t>
            </a:r>
            <a:endParaRPr kumimoji="0" lang="en-US" sz="1100" b="0" i="0" u="none" strike="noStrike" kern="1200" cap="none" spc="0" normalizeH="0" baseline="0" noProof="0" dirty="0">
              <a:ln>
                <a:noFill/>
              </a:ln>
              <a:solidFill>
                <a:srgbClr val="000000"/>
              </a:solidFill>
              <a:effectLst/>
              <a:uLnTx/>
              <a:uFillTx/>
              <a:latin typeface="+mn-lt"/>
              <a:ea typeface="+mn-ea"/>
              <a:sym typeface=""/>
            </a:endParaRPr>
          </a:p>
        </p:txBody>
      </p:sp>
      <p:sp>
        <p:nvSpPr>
          <p:cNvPr id="24" name="TextBox 23">
            <a:extLst>
              <a:ext uri="{FF2B5EF4-FFF2-40B4-BE49-F238E27FC236}">
                <a16:creationId xmlns:a16="http://schemas.microsoft.com/office/drawing/2014/main" id="{32BDD37E-C971-4B2A-8E4A-123BCF51B6E8}"/>
              </a:ext>
            </a:extLst>
          </p:cNvPr>
          <p:cNvSpPr txBox="1">
            <a:spLocks/>
          </p:cNvSpPr>
          <p:nvPr/>
        </p:nvSpPr>
        <p:spPr>
          <a:xfrm>
            <a:off x="891128" y="3589328"/>
            <a:ext cx="3068551" cy="12926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lang="en-UG" sz="1100" dirty="0">
                <a:effectLst/>
                <a:latin typeface="+mn-lt"/>
                <a:ea typeface="Calibri" panose="020F0502020204030204" pitchFamily="34" charset="0"/>
                <a:cs typeface="Times New Roman" panose="02020603050405020304" pitchFamily="18" charset="0"/>
              </a:rPr>
              <a:t>Supporting Member States in the establishment of early warning and response surveillance platforms to address in a timely and effective manner all health emergencies and disease threats</a:t>
            </a:r>
            <a:r>
              <a:rPr lang="en-UG" sz="1100" dirty="0">
                <a:effectLst/>
                <a:latin typeface="+mn-lt"/>
              </a:rPr>
              <a:t> </a:t>
            </a:r>
            <a:endParaRPr kumimoji="0" lang="en-US" sz="1100" b="0" i="0" u="none" strike="noStrike" kern="1200" cap="none" spc="0" normalizeH="0" baseline="0" noProof="0" dirty="0">
              <a:ln>
                <a:noFill/>
              </a:ln>
              <a:solidFill>
                <a:srgbClr val="000000"/>
              </a:solidFill>
              <a:effectLst/>
              <a:uLnTx/>
              <a:uFillTx/>
              <a:latin typeface="+mn-lt"/>
              <a:ea typeface="+mn-ea"/>
              <a:sym typeface=""/>
            </a:endParaRPr>
          </a:p>
        </p:txBody>
      </p:sp>
      <p:cxnSp>
        <p:nvCxnSpPr>
          <p:cNvPr id="25" name="Straight Connector 24">
            <a:extLst>
              <a:ext uri="{FF2B5EF4-FFF2-40B4-BE49-F238E27FC236}">
                <a16:creationId xmlns:a16="http://schemas.microsoft.com/office/drawing/2014/main" id="{52C97CC0-03A9-495A-9526-B174ED36C197}"/>
              </a:ext>
            </a:extLst>
          </p:cNvPr>
          <p:cNvCxnSpPr>
            <a:cxnSpLocks/>
          </p:cNvCxnSpPr>
          <p:nvPr/>
        </p:nvCxnSpPr>
        <p:spPr>
          <a:xfrm>
            <a:off x="3882847" y="3238502"/>
            <a:ext cx="0" cy="1223559"/>
          </a:xfrm>
          <a:prstGeom prst="line">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249D314D-AA36-41C0-8F2F-31F7A70FDF96}"/>
              </a:ext>
            </a:extLst>
          </p:cNvPr>
          <p:cNvSpPr txBox="1">
            <a:spLocks/>
          </p:cNvSpPr>
          <p:nvPr/>
        </p:nvSpPr>
        <p:spPr>
          <a:xfrm>
            <a:off x="4126815" y="3589328"/>
            <a:ext cx="2025927" cy="12926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3175" marR="0" lvl="1" indent="0" algn="l" defTabSz="914400" rtl="0" eaLnBrk="1" fontAlgn="auto" latinLnBrk="0" hangingPunct="1">
              <a:lnSpc>
                <a:spcPct val="100000"/>
              </a:lnSpc>
              <a:spcBef>
                <a:spcPts val="0"/>
              </a:spcBef>
              <a:spcAft>
                <a:spcPts val="300"/>
              </a:spcAft>
              <a:buClrTx/>
              <a:buSzPct val="100000"/>
              <a:buFont typeface="Wingdings" panose="05000000000000000000" pitchFamily="2" charset="2"/>
              <a:buNone/>
              <a:tabLst/>
              <a:defRPr/>
            </a:pPr>
            <a:r>
              <a:rPr lang="en-UG" sz="1100" dirty="0">
                <a:effectLst/>
                <a:latin typeface="+mn-lt"/>
                <a:ea typeface="Calibri" panose="020F0502020204030204" pitchFamily="34" charset="0"/>
                <a:cs typeface="Times New Roman" panose="02020603050405020304" pitchFamily="18" charset="0"/>
              </a:rPr>
              <a:t>Supporting Member States in public health emergency preparedness and response</a:t>
            </a:r>
            <a:r>
              <a:rPr lang="en-UG" sz="1100" dirty="0">
                <a:effectLst/>
                <a:latin typeface="+mn-lt"/>
              </a:rPr>
              <a:t> </a:t>
            </a:r>
            <a:endParaRPr kumimoji="0" lang="en-US" sz="1100" b="0" i="0" u="none" strike="noStrike" kern="1200" cap="none" spc="0" normalizeH="0" baseline="0" noProof="0" dirty="0">
              <a:ln>
                <a:noFill/>
              </a:ln>
              <a:solidFill>
                <a:srgbClr val="000000"/>
              </a:solidFill>
              <a:effectLst/>
              <a:uLnTx/>
              <a:uFillTx/>
              <a:latin typeface="+mn-lt"/>
              <a:ea typeface="+mn-ea"/>
              <a:sym typeface=""/>
            </a:endParaRPr>
          </a:p>
        </p:txBody>
      </p:sp>
      <p:sp>
        <p:nvSpPr>
          <p:cNvPr id="27" name="TextBox 26">
            <a:extLst>
              <a:ext uri="{FF2B5EF4-FFF2-40B4-BE49-F238E27FC236}">
                <a16:creationId xmlns:a16="http://schemas.microsoft.com/office/drawing/2014/main" id="{F9A08412-6A0B-4F2A-93C4-B59D15C481E7}"/>
              </a:ext>
            </a:extLst>
          </p:cNvPr>
          <p:cNvSpPr txBox="1">
            <a:spLocks/>
          </p:cNvSpPr>
          <p:nvPr/>
        </p:nvSpPr>
        <p:spPr>
          <a:xfrm>
            <a:off x="6301820" y="3589328"/>
            <a:ext cx="2238816" cy="12926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lang="en-UG" sz="1100" dirty="0">
                <a:effectLst/>
                <a:latin typeface="+mn-lt"/>
                <a:ea typeface="Calibri" panose="020F0502020204030204" pitchFamily="34" charset="0"/>
                <a:cs typeface="Times New Roman" panose="02020603050405020304" pitchFamily="18" charset="0"/>
              </a:rPr>
              <a:t>Assisting Member States in collaboration with WHO and others stakeholders to address gaps in International Health Regulations compliance; </a:t>
            </a:r>
            <a:endParaRPr kumimoji="0" lang="en-US" sz="1100" b="0" i="0" u="none" strike="noStrike" kern="1200" cap="none" spc="0" normalizeH="0" baseline="0" noProof="0" dirty="0">
              <a:ln>
                <a:noFill/>
              </a:ln>
              <a:solidFill>
                <a:srgbClr val="000000"/>
              </a:solidFill>
              <a:effectLst/>
              <a:uLnTx/>
              <a:uFillTx/>
              <a:latin typeface="+mn-lt"/>
              <a:ea typeface="+mn-ea"/>
              <a:sym typeface=""/>
            </a:endParaRPr>
          </a:p>
        </p:txBody>
      </p:sp>
      <p:cxnSp>
        <p:nvCxnSpPr>
          <p:cNvPr id="28" name="Straight Connector 27">
            <a:extLst>
              <a:ext uri="{FF2B5EF4-FFF2-40B4-BE49-F238E27FC236}">
                <a16:creationId xmlns:a16="http://schemas.microsoft.com/office/drawing/2014/main" id="{B586EAB3-E7F4-4CC9-8E91-C061A2035F43}"/>
              </a:ext>
            </a:extLst>
          </p:cNvPr>
          <p:cNvCxnSpPr>
            <a:cxnSpLocks/>
          </p:cNvCxnSpPr>
          <p:nvPr/>
        </p:nvCxnSpPr>
        <p:spPr>
          <a:xfrm>
            <a:off x="8568668" y="3163614"/>
            <a:ext cx="0" cy="1233843"/>
          </a:xfrm>
          <a:prstGeom prst="line">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A01456FF-9AC6-428B-9487-19CB60F0DFA3}"/>
              </a:ext>
            </a:extLst>
          </p:cNvPr>
          <p:cNvSpPr txBox="1">
            <a:spLocks/>
          </p:cNvSpPr>
          <p:nvPr/>
        </p:nvSpPr>
        <p:spPr>
          <a:xfrm>
            <a:off x="8754605" y="3600497"/>
            <a:ext cx="2295296" cy="129266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0" tIns="0" rIns="0" bIns="0" rtlCol="0">
            <a:noAutofit/>
          </a:bodyPr>
          <a:lstStyle>
            <a:lvl1pPr lvl="0" indent="0">
              <a:lnSpc>
                <a:spcPct val="100000"/>
              </a:lnSpc>
              <a:spcBef>
                <a:spcPts val="300"/>
              </a:spcBef>
              <a:spcAft>
                <a:spcPts val="300"/>
              </a:spcAft>
              <a:buFont typeface="Segoe UI" panose="020B0502040204020203" pitchFamily="34" charset="0"/>
              <a:buChar char="​"/>
              <a:defRPr sz="1600">
                <a:cs typeface="Arial" panose="020B0604020202020204" pitchFamily="34" charset="0"/>
              </a:defRPr>
            </a:lvl1pPr>
            <a:lvl2pPr marL="228600" lvl="1"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lvl="2"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lvl="3"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lvl="4"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14400" rtl="0" eaLnBrk="1" fontAlgn="auto" latinLnBrk="0" hangingPunct="1">
              <a:lnSpc>
                <a:spcPct val="100000"/>
              </a:lnSpc>
              <a:spcBef>
                <a:spcPts val="300"/>
              </a:spcBef>
              <a:spcAft>
                <a:spcPts val="300"/>
              </a:spcAft>
              <a:buClrTx/>
              <a:buSzPct val="100000"/>
              <a:buFont typeface="Segoe UI" panose="020B0502040204020203" pitchFamily="34" charset="0"/>
              <a:buChar char="​"/>
              <a:tabLst/>
              <a:defRPr/>
            </a:pPr>
            <a:r>
              <a:rPr lang="en-UG" sz="1100" dirty="0">
                <a:effectLst/>
                <a:latin typeface="+mn-lt"/>
                <a:ea typeface="Calibri" panose="020F0502020204030204" pitchFamily="34" charset="0"/>
                <a:cs typeface="Times New Roman" panose="02020603050405020304" pitchFamily="18" charset="0"/>
              </a:rPr>
              <a:t>Supporting and/or conducting regional and country-level hazard mapping and risk assessments for Member States; </a:t>
            </a:r>
            <a:endParaRPr kumimoji="0" lang="en-US" sz="1100" b="0" i="0" u="none" strike="noStrike" kern="1200" cap="none" spc="0" normalizeH="0" baseline="0" noProof="0" dirty="0">
              <a:ln>
                <a:noFill/>
              </a:ln>
              <a:solidFill>
                <a:srgbClr val="000000"/>
              </a:solidFill>
              <a:effectLst/>
              <a:uLnTx/>
              <a:uFillTx/>
              <a:latin typeface="+mn-lt"/>
              <a:ea typeface="+mn-ea"/>
              <a:sym typeface=""/>
            </a:endParaRPr>
          </a:p>
        </p:txBody>
      </p:sp>
      <p:cxnSp>
        <p:nvCxnSpPr>
          <p:cNvPr id="30" name="Straight Connector 29">
            <a:extLst>
              <a:ext uri="{FF2B5EF4-FFF2-40B4-BE49-F238E27FC236}">
                <a16:creationId xmlns:a16="http://schemas.microsoft.com/office/drawing/2014/main" id="{7FBE9292-D7E8-4F91-8970-1209D68CA988}"/>
              </a:ext>
            </a:extLst>
          </p:cNvPr>
          <p:cNvCxnSpPr>
            <a:cxnSpLocks/>
          </p:cNvCxnSpPr>
          <p:nvPr/>
        </p:nvCxnSpPr>
        <p:spPr>
          <a:xfrm>
            <a:off x="6096000" y="3238502"/>
            <a:ext cx="359" cy="1223559"/>
          </a:xfrm>
          <a:prstGeom prst="line">
            <a:avLst/>
          </a:prstGeom>
          <a:ln w="6350" cap="flat">
            <a:solidFill>
              <a:schemeClr val="bg1">
                <a:lumMod val="50000"/>
              </a:schemeClr>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1" name="Google Shape;676;p66">
            <a:extLst>
              <a:ext uri="{FF2B5EF4-FFF2-40B4-BE49-F238E27FC236}">
                <a16:creationId xmlns:a16="http://schemas.microsoft.com/office/drawing/2014/main" id="{F49AC408-A4D0-DD2A-E9FC-5FD614B7CE78}"/>
              </a:ext>
            </a:extLst>
          </p:cNvPr>
          <p:cNvSpPr txBox="1"/>
          <p:nvPr/>
        </p:nvSpPr>
        <p:spPr>
          <a:xfrm>
            <a:off x="-75502" y="1626176"/>
            <a:ext cx="12424095" cy="478499"/>
          </a:xfrm>
          <a:prstGeom prst="rect">
            <a:avLst/>
          </a:prstGeom>
          <a:solidFill>
            <a:srgbClr val="9F2241"/>
          </a:solidFill>
          <a:ln w="19050" cap="flat" cmpd="sng">
            <a:noFill/>
            <a:prstDash val="solid"/>
            <a:round/>
            <a:headEnd type="none" w="sm" len="sm"/>
            <a:tailEnd type="none" w="sm" len="sm"/>
          </a:ln>
        </p:spPr>
        <p:txBody>
          <a:bodyPr spcFirstLastPara="1" wrap="square" lIns="91425" tIns="91425" rIns="91425" bIns="91425" anchor="ctr" anchorCtr="0">
            <a:noAutofit/>
          </a:bodyPr>
          <a:lstStyle/>
          <a:p>
            <a:endParaRPr lang="x-none" sz="2800" b="1" dirty="0">
              <a:solidFill>
                <a:schemeClr val="bg1"/>
              </a:solidFill>
            </a:endParaRPr>
          </a:p>
        </p:txBody>
      </p:sp>
      <p:sp>
        <p:nvSpPr>
          <p:cNvPr id="33" name="Rectangle 32">
            <a:extLst>
              <a:ext uri="{FF2B5EF4-FFF2-40B4-BE49-F238E27FC236}">
                <a16:creationId xmlns:a16="http://schemas.microsoft.com/office/drawing/2014/main" id="{C1996CD3-8370-7197-B3A2-3F985A66401E}"/>
              </a:ext>
            </a:extLst>
          </p:cNvPr>
          <p:cNvSpPr/>
          <p:nvPr/>
        </p:nvSpPr>
        <p:spPr>
          <a:xfrm>
            <a:off x="891127" y="1704565"/>
            <a:ext cx="9405379" cy="430887"/>
          </a:xfrm>
          <a:prstGeom prst="rect">
            <a:avLst/>
          </a:prstGeom>
        </p:spPr>
        <p:txBody>
          <a:bodyPr wrap="square">
            <a:spAutoFit/>
          </a:bodyPr>
          <a:lstStyle/>
          <a:p>
            <a:r>
              <a:rPr lang="en-NZ" sz="2200" b="1" dirty="0">
                <a:solidFill>
                  <a:schemeClr val="bg1"/>
                </a:solidFill>
              </a:rPr>
              <a:t>Title</a:t>
            </a:r>
            <a:endParaRPr lang="en-CA" sz="2200" b="1" dirty="0">
              <a:solidFill>
                <a:schemeClr val="bg1"/>
              </a:solidFill>
            </a:endParaRPr>
          </a:p>
        </p:txBody>
      </p:sp>
      <p:sp>
        <p:nvSpPr>
          <p:cNvPr id="34" name="2. Slide Title">
            <a:extLst>
              <a:ext uri="{FF2B5EF4-FFF2-40B4-BE49-F238E27FC236}">
                <a16:creationId xmlns:a16="http://schemas.microsoft.com/office/drawing/2014/main" id="{5B1DCDC3-7883-2A2E-C5AA-16E5D2783887}"/>
              </a:ext>
            </a:extLst>
          </p:cNvPr>
          <p:cNvSpPr txBox="1">
            <a:spLocks/>
          </p:cNvSpPr>
          <p:nvPr>
            <p:custDataLst>
              <p:tags r:id="rId1"/>
            </p:custDataLst>
          </p:nvPr>
        </p:nvSpPr>
        <p:spPr>
          <a:xfrm>
            <a:off x="891127" y="2157018"/>
            <a:ext cx="4400395" cy="369291"/>
          </a:xfrm>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91425" tIns="45700" rIns="91425" bIns="45700" anchor="b" anchorCtr="0">
            <a:sp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rgbClr val="53575A"/>
              </a:buClr>
              <a:buSzPts val="1800"/>
              <a:buFont typeface="Arial"/>
              <a:buNone/>
              <a:defRPr sz="3200" b="1" i="0" u="none" strike="noStrike" cap="none">
                <a:solidFill>
                  <a:srgbClr val="53575A"/>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2000" dirty="0">
                <a:solidFill>
                  <a:schemeClr val="tx2">
                    <a:lumMod val="50000"/>
                  </a:schemeClr>
                </a:solidFill>
              </a:rPr>
              <a:t>Subtitle</a:t>
            </a:r>
          </a:p>
        </p:txBody>
      </p:sp>
    </p:spTree>
    <p:extLst>
      <p:ext uri="{BB962C8B-B14F-4D97-AF65-F5344CB8AC3E}">
        <p14:creationId xmlns:p14="http://schemas.microsoft.com/office/powerpoint/2010/main" val="1508031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4F6A412-A89E-04E0-25CE-FF270B77A5E1}"/>
              </a:ext>
            </a:extLst>
          </p:cNvPr>
          <p:cNvSpPr/>
          <p:nvPr/>
        </p:nvSpPr>
        <p:spPr>
          <a:xfrm>
            <a:off x="0" y="2104674"/>
            <a:ext cx="3647090" cy="4306635"/>
          </a:xfrm>
          <a:prstGeom prst="rect">
            <a:avLst/>
          </a:prstGeom>
          <a:solidFill>
            <a:srgbClr val="B4A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G" dirty="0"/>
          </a:p>
        </p:txBody>
      </p:sp>
      <p:sp>
        <p:nvSpPr>
          <p:cNvPr id="4" name="Freeform 2">
            <a:extLst>
              <a:ext uri="{FF2B5EF4-FFF2-40B4-BE49-F238E27FC236}">
                <a16:creationId xmlns:a16="http://schemas.microsoft.com/office/drawing/2014/main" id="{A8F602CC-AD72-2D51-3F79-32F775E49796}"/>
              </a:ext>
            </a:extLst>
          </p:cNvPr>
          <p:cNvSpPr>
            <a:spLocks noChangeArrowheads="1"/>
          </p:cNvSpPr>
          <p:nvPr/>
        </p:nvSpPr>
        <p:spPr bwMode="auto">
          <a:xfrm>
            <a:off x="3972357" y="3678450"/>
            <a:ext cx="2101309" cy="1796413"/>
          </a:xfrm>
          <a:custGeom>
            <a:avLst/>
            <a:gdLst>
              <a:gd name="T0" fmla="*/ 3009 w 3372"/>
              <a:gd name="T1" fmla="*/ 894 h 2885"/>
              <a:gd name="T2" fmla="*/ 3018 w 3372"/>
              <a:gd name="T3" fmla="*/ 832 h 2885"/>
              <a:gd name="T4" fmla="*/ 3020 w 3372"/>
              <a:gd name="T5" fmla="*/ 827 h 2885"/>
              <a:gd name="T6" fmla="*/ 3103 w 3372"/>
              <a:gd name="T7" fmla="*/ 774 h 2885"/>
              <a:gd name="T8" fmla="*/ 3206 w 3372"/>
              <a:gd name="T9" fmla="*/ 761 h 2885"/>
              <a:gd name="T10" fmla="*/ 3284 w 3372"/>
              <a:gd name="T11" fmla="*/ 732 h 2885"/>
              <a:gd name="T12" fmla="*/ 3292 w 3372"/>
              <a:gd name="T13" fmla="*/ 726 h 2885"/>
              <a:gd name="T14" fmla="*/ 3346 w 3372"/>
              <a:gd name="T15" fmla="*/ 671 h 2885"/>
              <a:gd name="T16" fmla="*/ 3349 w 3372"/>
              <a:gd name="T17" fmla="*/ 665 h 2885"/>
              <a:gd name="T18" fmla="*/ 3352 w 3372"/>
              <a:gd name="T19" fmla="*/ 659 h 2885"/>
              <a:gd name="T20" fmla="*/ 3354 w 3372"/>
              <a:gd name="T21" fmla="*/ 655 h 2885"/>
              <a:gd name="T22" fmla="*/ 3355 w 3372"/>
              <a:gd name="T23" fmla="*/ 653 h 2885"/>
              <a:gd name="T24" fmla="*/ 3364 w 3372"/>
              <a:gd name="T25" fmla="*/ 622 h 2885"/>
              <a:gd name="T26" fmla="*/ 3331 w 3372"/>
              <a:gd name="T27" fmla="*/ 477 h 2885"/>
              <a:gd name="T28" fmla="*/ 3211 w 3372"/>
              <a:gd name="T29" fmla="*/ 373 h 2885"/>
              <a:gd name="T30" fmla="*/ 3138 w 3372"/>
              <a:gd name="T31" fmla="*/ 370 h 2885"/>
              <a:gd name="T32" fmla="*/ 3088 w 3372"/>
              <a:gd name="T33" fmla="*/ 390 h 2885"/>
              <a:gd name="T34" fmla="*/ 2960 w 3372"/>
              <a:gd name="T35" fmla="*/ 527 h 2885"/>
              <a:gd name="T36" fmla="*/ 2873 w 3372"/>
              <a:gd name="T37" fmla="*/ 572 h 2885"/>
              <a:gd name="T38" fmla="*/ 2867 w 3372"/>
              <a:gd name="T39" fmla="*/ 571 h 2885"/>
              <a:gd name="T40" fmla="*/ 2818 w 3372"/>
              <a:gd name="T41" fmla="*/ 554 h 2885"/>
              <a:gd name="T42" fmla="*/ 2813 w 3372"/>
              <a:gd name="T43" fmla="*/ 549 h 2885"/>
              <a:gd name="T44" fmla="*/ 2812 w 3372"/>
              <a:gd name="T45" fmla="*/ 546 h 2885"/>
              <a:gd name="T46" fmla="*/ 2805 w 3372"/>
              <a:gd name="T47" fmla="*/ 541 h 2885"/>
              <a:gd name="T48" fmla="*/ 2492 w 3372"/>
              <a:gd name="T49" fmla="*/ 0 h 2885"/>
              <a:gd name="T50" fmla="*/ 521 w 3372"/>
              <a:gd name="T51" fmla="*/ 541 h 2885"/>
              <a:gd name="T52" fmla="*/ 527 w 3372"/>
              <a:gd name="T53" fmla="*/ 581 h 2885"/>
              <a:gd name="T54" fmla="*/ 528 w 3372"/>
              <a:gd name="T55" fmla="*/ 582 h 2885"/>
              <a:gd name="T56" fmla="*/ 529 w 3372"/>
              <a:gd name="T57" fmla="*/ 585 h 2885"/>
              <a:gd name="T58" fmla="*/ 587 w 3372"/>
              <a:gd name="T59" fmla="*/ 622 h 2885"/>
              <a:gd name="T60" fmla="*/ 786 w 3372"/>
              <a:gd name="T61" fmla="*/ 668 h 2885"/>
              <a:gd name="T62" fmla="*/ 836 w 3372"/>
              <a:gd name="T63" fmla="*/ 708 h 2885"/>
              <a:gd name="T64" fmla="*/ 878 w 3372"/>
              <a:gd name="T65" fmla="*/ 787 h 2885"/>
              <a:gd name="T66" fmla="*/ 845 w 3372"/>
              <a:gd name="T67" fmla="*/ 968 h 2885"/>
              <a:gd name="T68" fmla="*/ 719 w 3372"/>
              <a:gd name="T69" fmla="*/ 1084 h 2885"/>
              <a:gd name="T70" fmla="*/ 677 w 3372"/>
              <a:gd name="T71" fmla="*/ 1095 h 2885"/>
              <a:gd name="T72" fmla="*/ 672 w 3372"/>
              <a:gd name="T73" fmla="*/ 1095 h 2885"/>
              <a:gd name="T74" fmla="*/ 671 w 3372"/>
              <a:gd name="T75" fmla="*/ 1095 h 2885"/>
              <a:gd name="T76" fmla="*/ 663 w 3372"/>
              <a:gd name="T77" fmla="*/ 1096 h 2885"/>
              <a:gd name="T78" fmla="*/ 656 w 3372"/>
              <a:gd name="T79" fmla="*/ 1096 h 2885"/>
              <a:gd name="T80" fmla="*/ 565 w 3372"/>
              <a:gd name="T81" fmla="*/ 1073 h 2885"/>
              <a:gd name="T82" fmla="*/ 556 w 3372"/>
              <a:gd name="T83" fmla="*/ 1068 h 2885"/>
              <a:gd name="T84" fmla="*/ 414 w 3372"/>
              <a:gd name="T85" fmla="*/ 922 h 2885"/>
              <a:gd name="T86" fmla="*/ 351 w 3372"/>
              <a:gd name="T87" fmla="*/ 891 h 2885"/>
              <a:gd name="T88" fmla="*/ 309 w 3372"/>
              <a:gd name="T89" fmla="*/ 907 h 2885"/>
              <a:gd name="T90" fmla="*/ 833 w 3372"/>
              <a:gd name="T91" fmla="*/ 2884 h 2885"/>
              <a:gd name="T92" fmla="*/ 3326 w 3372"/>
              <a:gd name="T93" fmla="*/ 1446 h 2885"/>
              <a:gd name="T94" fmla="*/ 3010 w 3372"/>
              <a:gd name="T95" fmla="*/ 899 h 2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72" h="2885">
                <a:moveTo>
                  <a:pt x="3009" y="894"/>
                </a:moveTo>
                <a:lnTo>
                  <a:pt x="3009" y="894"/>
                </a:lnTo>
                <a:cubicBezTo>
                  <a:pt x="3005" y="873"/>
                  <a:pt x="3008" y="852"/>
                  <a:pt x="3017" y="833"/>
                </a:cubicBezTo>
                <a:lnTo>
                  <a:pt x="3018" y="832"/>
                </a:lnTo>
                <a:lnTo>
                  <a:pt x="3018" y="832"/>
                </a:lnTo>
                <a:cubicBezTo>
                  <a:pt x="3018" y="830"/>
                  <a:pt x="3019" y="828"/>
                  <a:pt x="3020" y="827"/>
                </a:cubicBezTo>
                <a:lnTo>
                  <a:pt x="3020" y="827"/>
                </a:lnTo>
                <a:cubicBezTo>
                  <a:pt x="3037" y="796"/>
                  <a:pt x="3068" y="776"/>
                  <a:pt x="3103" y="774"/>
                </a:cubicBezTo>
                <a:lnTo>
                  <a:pt x="3103" y="774"/>
                </a:lnTo>
                <a:cubicBezTo>
                  <a:pt x="3140" y="772"/>
                  <a:pt x="3175" y="768"/>
                  <a:pt x="3206" y="761"/>
                </a:cubicBezTo>
                <a:lnTo>
                  <a:pt x="3206" y="761"/>
                </a:lnTo>
                <a:cubicBezTo>
                  <a:pt x="3237" y="753"/>
                  <a:pt x="3264" y="743"/>
                  <a:pt x="3284" y="732"/>
                </a:cubicBezTo>
                <a:lnTo>
                  <a:pt x="3284" y="732"/>
                </a:lnTo>
                <a:cubicBezTo>
                  <a:pt x="3287" y="730"/>
                  <a:pt x="3290" y="728"/>
                  <a:pt x="3292" y="726"/>
                </a:cubicBezTo>
                <a:lnTo>
                  <a:pt x="3292" y="726"/>
                </a:lnTo>
                <a:cubicBezTo>
                  <a:pt x="3316" y="711"/>
                  <a:pt x="3334" y="693"/>
                  <a:pt x="3346" y="671"/>
                </a:cubicBezTo>
                <a:lnTo>
                  <a:pt x="3346" y="671"/>
                </a:lnTo>
                <a:cubicBezTo>
                  <a:pt x="3347" y="669"/>
                  <a:pt x="3348" y="668"/>
                  <a:pt x="3349" y="665"/>
                </a:cubicBezTo>
                <a:lnTo>
                  <a:pt x="3352" y="659"/>
                </a:lnTo>
                <a:lnTo>
                  <a:pt x="3352" y="659"/>
                </a:lnTo>
                <a:cubicBezTo>
                  <a:pt x="3353" y="658"/>
                  <a:pt x="3353" y="657"/>
                  <a:pt x="3354" y="655"/>
                </a:cubicBezTo>
                <a:lnTo>
                  <a:pt x="3354" y="655"/>
                </a:lnTo>
                <a:lnTo>
                  <a:pt x="3355" y="653"/>
                </a:lnTo>
                <a:lnTo>
                  <a:pt x="3355" y="653"/>
                </a:lnTo>
                <a:cubicBezTo>
                  <a:pt x="3359" y="644"/>
                  <a:pt x="3362" y="633"/>
                  <a:pt x="3364" y="622"/>
                </a:cubicBezTo>
                <a:lnTo>
                  <a:pt x="3364" y="622"/>
                </a:lnTo>
                <a:cubicBezTo>
                  <a:pt x="3371" y="578"/>
                  <a:pt x="3359" y="526"/>
                  <a:pt x="3331" y="477"/>
                </a:cubicBezTo>
                <a:lnTo>
                  <a:pt x="3331" y="477"/>
                </a:lnTo>
                <a:cubicBezTo>
                  <a:pt x="3299" y="422"/>
                  <a:pt x="3257" y="386"/>
                  <a:pt x="3211" y="373"/>
                </a:cubicBezTo>
                <a:lnTo>
                  <a:pt x="3211" y="373"/>
                </a:lnTo>
                <a:cubicBezTo>
                  <a:pt x="3187" y="365"/>
                  <a:pt x="3162" y="365"/>
                  <a:pt x="3138" y="370"/>
                </a:cubicBezTo>
                <a:lnTo>
                  <a:pt x="3138" y="370"/>
                </a:lnTo>
                <a:cubicBezTo>
                  <a:pt x="3120" y="374"/>
                  <a:pt x="3104" y="381"/>
                  <a:pt x="3088" y="390"/>
                </a:cubicBezTo>
                <a:lnTo>
                  <a:pt x="3088" y="390"/>
                </a:lnTo>
                <a:cubicBezTo>
                  <a:pt x="3048" y="412"/>
                  <a:pt x="3001" y="464"/>
                  <a:pt x="2960" y="527"/>
                </a:cubicBezTo>
                <a:lnTo>
                  <a:pt x="2960" y="527"/>
                </a:lnTo>
                <a:cubicBezTo>
                  <a:pt x="2941" y="556"/>
                  <a:pt x="2908" y="573"/>
                  <a:pt x="2873" y="572"/>
                </a:cubicBezTo>
                <a:lnTo>
                  <a:pt x="2873" y="572"/>
                </a:lnTo>
                <a:cubicBezTo>
                  <a:pt x="2872" y="572"/>
                  <a:pt x="2870" y="572"/>
                  <a:pt x="2868" y="572"/>
                </a:cubicBezTo>
                <a:lnTo>
                  <a:pt x="2867" y="571"/>
                </a:lnTo>
                <a:lnTo>
                  <a:pt x="2867" y="571"/>
                </a:lnTo>
                <a:cubicBezTo>
                  <a:pt x="2849" y="570"/>
                  <a:pt x="2832" y="564"/>
                  <a:pt x="2818" y="554"/>
                </a:cubicBezTo>
                <a:lnTo>
                  <a:pt x="2818" y="554"/>
                </a:lnTo>
                <a:cubicBezTo>
                  <a:pt x="2816" y="553"/>
                  <a:pt x="2814" y="551"/>
                  <a:pt x="2813" y="549"/>
                </a:cubicBezTo>
                <a:lnTo>
                  <a:pt x="2812" y="546"/>
                </a:lnTo>
                <a:lnTo>
                  <a:pt x="2812" y="546"/>
                </a:lnTo>
                <a:cubicBezTo>
                  <a:pt x="2809" y="544"/>
                  <a:pt x="2807" y="543"/>
                  <a:pt x="2805" y="541"/>
                </a:cubicBezTo>
                <a:lnTo>
                  <a:pt x="2805" y="541"/>
                </a:lnTo>
                <a:cubicBezTo>
                  <a:pt x="2804" y="540"/>
                  <a:pt x="2803" y="538"/>
                  <a:pt x="2802" y="537"/>
                </a:cubicBezTo>
                <a:lnTo>
                  <a:pt x="2492" y="0"/>
                </a:lnTo>
                <a:lnTo>
                  <a:pt x="832" y="1"/>
                </a:lnTo>
                <a:lnTo>
                  <a:pt x="521" y="541"/>
                </a:lnTo>
                <a:lnTo>
                  <a:pt x="521" y="541"/>
                </a:lnTo>
                <a:cubicBezTo>
                  <a:pt x="519" y="554"/>
                  <a:pt x="521" y="568"/>
                  <a:pt x="527" y="581"/>
                </a:cubicBezTo>
                <a:lnTo>
                  <a:pt x="528" y="582"/>
                </a:lnTo>
                <a:lnTo>
                  <a:pt x="528" y="582"/>
                </a:lnTo>
                <a:cubicBezTo>
                  <a:pt x="528" y="584"/>
                  <a:pt x="529" y="584"/>
                  <a:pt x="529" y="585"/>
                </a:cubicBezTo>
                <a:lnTo>
                  <a:pt x="529" y="585"/>
                </a:lnTo>
                <a:cubicBezTo>
                  <a:pt x="541" y="607"/>
                  <a:pt x="562" y="620"/>
                  <a:pt x="587" y="622"/>
                </a:cubicBezTo>
                <a:lnTo>
                  <a:pt x="587" y="622"/>
                </a:lnTo>
                <a:cubicBezTo>
                  <a:pt x="668" y="626"/>
                  <a:pt x="743" y="644"/>
                  <a:pt x="786" y="668"/>
                </a:cubicBezTo>
                <a:lnTo>
                  <a:pt x="786" y="668"/>
                </a:lnTo>
                <a:cubicBezTo>
                  <a:pt x="805" y="680"/>
                  <a:pt x="822" y="693"/>
                  <a:pt x="836" y="708"/>
                </a:cubicBezTo>
                <a:lnTo>
                  <a:pt x="836" y="708"/>
                </a:lnTo>
                <a:cubicBezTo>
                  <a:pt x="857" y="731"/>
                  <a:pt x="871" y="757"/>
                  <a:pt x="878" y="787"/>
                </a:cubicBezTo>
                <a:lnTo>
                  <a:pt x="878" y="787"/>
                </a:lnTo>
                <a:cubicBezTo>
                  <a:pt x="892" y="843"/>
                  <a:pt x="881" y="906"/>
                  <a:pt x="845" y="968"/>
                </a:cubicBezTo>
                <a:lnTo>
                  <a:pt x="845" y="968"/>
                </a:lnTo>
                <a:cubicBezTo>
                  <a:pt x="813" y="1024"/>
                  <a:pt x="768" y="1066"/>
                  <a:pt x="719" y="1084"/>
                </a:cubicBezTo>
                <a:lnTo>
                  <a:pt x="719" y="1084"/>
                </a:lnTo>
                <a:cubicBezTo>
                  <a:pt x="706" y="1089"/>
                  <a:pt x="693" y="1093"/>
                  <a:pt x="680" y="1094"/>
                </a:cubicBezTo>
                <a:lnTo>
                  <a:pt x="677" y="1095"/>
                </a:lnTo>
                <a:lnTo>
                  <a:pt x="677" y="1095"/>
                </a:lnTo>
                <a:cubicBezTo>
                  <a:pt x="676" y="1095"/>
                  <a:pt x="674" y="1095"/>
                  <a:pt x="672" y="1095"/>
                </a:cubicBezTo>
                <a:lnTo>
                  <a:pt x="671" y="1095"/>
                </a:lnTo>
                <a:lnTo>
                  <a:pt x="671" y="1095"/>
                </a:lnTo>
                <a:cubicBezTo>
                  <a:pt x="669" y="1095"/>
                  <a:pt x="668" y="1095"/>
                  <a:pt x="667" y="1095"/>
                </a:cubicBezTo>
                <a:lnTo>
                  <a:pt x="663" y="1096"/>
                </a:lnTo>
                <a:lnTo>
                  <a:pt x="663" y="1096"/>
                </a:lnTo>
                <a:cubicBezTo>
                  <a:pt x="661" y="1096"/>
                  <a:pt x="658" y="1096"/>
                  <a:pt x="656" y="1096"/>
                </a:cubicBezTo>
                <a:lnTo>
                  <a:pt x="656" y="1096"/>
                </a:lnTo>
                <a:cubicBezTo>
                  <a:pt x="625" y="1096"/>
                  <a:pt x="595" y="1089"/>
                  <a:pt x="565" y="1073"/>
                </a:cubicBezTo>
                <a:lnTo>
                  <a:pt x="565" y="1073"/>
                </a:lnTo>
                <a:cubicBezTo>
                  <a:pt x="562" y="1072"/>
                  <a:pt x="559" y="1071"/>
                  <a:pt x="556" y="1068"/>
                </a:cubicBezTo>
                <a:lnTo>
                  <a:pt x="556" y="1068"/>
                </a:lnTo>
                <a:cubicBezTo>
                  <a:pt x="512" y="1043"/>
                  <a:pt x="458" y="989"/>
                  <a:pt x="414" y="922"/>
                </a:cubicBezTo>
                <a:lnTo>
                  <a:pt x="414" y="922"/>
                </a:lnTo>
                <a:cubicBezTo>
                  <a:pt x="400" y="902"/>
                  <a:pt x="376" y="890"/>
                  <a:pt x="351" y="891"/>
                </a:cubicBezTo>
                <a:lnTo>
                  <a:pt x="351" y="891"/>
                </a:lnTo>
                <a:cubicBezTo>
                  <a:pt x="336" y="891"/>
                  <a:pt x="321" y="897"/>
                  <a:pt x="309" y="907"/>
                </a:cubicBezTo>
                <a:lnTo>
                  <a:pt x="0" y="1443"/>
                </a:lnTo>
                <a:lnTo>
                  <a:pt x="833" y="2884"/>
                </a:lnTo>
                <a:lnTo>
                  <a:pt x="2497" y="2883"/>
                </a:lnTo>
                <a:lnTo>
                  <a:pt x="3326" y="1446"/>
                </a:lnTo>
                <a:lnTo>
                  <a:pt x="3010" y="899"/>
                </a:lnTo>
                <a:lnTo>
                  <a:pt x="3010" y="899"/>
                </a:lnTo>
                <a:cubicBezTo>
                  <a:pt x="3010" y="898"/>
                  <a:pt x="3009" y="895"/>
                  <a:pt x="3009" y="894"/>
                </a:cubicBezTo>
              </a:path>
            </a:pathLst>
          </a:custGeom>
          <a:solidFill>
            <a:srgbClr val="15853A"/>
          </a:solidFill>
          <a:ln>
            <a:noFill/>
          </a:ln>
          <a:effectLst/>
        </p:spPr>
        <p:txBody>
          <a:bodyPr wrap="none" anchor="ctr"/>
          <a:lstStyle/>
          <a:p>
            <a:endParaRPr lang="en-US" sz="3265" dirty="0"/>
          </a:p>
        </p:txBody>
      </p:sp>
      <p:sp>
        <p:nvSpPr>
          <p:cNvPr id="9" name="Freeform 3">
            <a:extLst>
              <a:ext uri="{FF2B5EF4-FFF2-40B4-BE49-F238E27FC236}">
                <a16:creationId xmlns:a16="http://schemas.microsoft.com/office/drawing/2014/main" id="{F27DD69D-7C33-7E34-0D90-EA6D22891E75}"/>
              </a:ext>
            </a:extLst>
          </p:cNvPr>
          <p:cNvSpPr>
            <a:spLocks noChangeArrowheads="1"/>
          </p:cNvSpPr>
          <p:nvPr/>
        </p:nvSpPr>
        <p:spPr bwMode="auto">
          <a:xfrm>
            <a:off x="7111958" y="3678450"/>
            <a:ext cx="2098563" cy="1796413"/>
          </a:xfrm>
          <a:custGeom>
            <a:avLst/>
            <a:gdLst>
              <a:gd name="T0" fmla="*/ 520 w 3368"/>
              <a:gd name="T1" fmla="*/ 547 h 2885"/>
              <a:gd name="T2" fmla="*/ 527 w 3368"/>
              <a:gd name="T3" fmla="*/ 582 h 2885"/>
              <a:gd name="T4" fmla="*/ 585 w 3368"/>
              <a:gd name="T5" fmla="*/ 620 h 2885"/>
              <a:gd name="T6" fmla="*/ 698 w 3368"/>
              <a:gd name="T7" fmla="*/ 637 h 2885"/>
              <a:gd name="T8" fmla="*/ 783 w 3368"/>
              <a:gd name="T9" fmla="*/ 668 h 2885"/>
              <a:gd name="T10" fmla="*/ 833 w 3368"/>
              <a:gd name="T11" fmla="*/ 708 h 2885"/>
              <a:gd name="T12" fmla="*/ 876 w 3368"/>
              <a:gd name="T13" fmla="*/ 787 h 2885"/>
              <a:gd name="T14" fmla="*/ 842 w 3368"/>
              <a:gd name="T15" fmla="*/ 968 h 2885"/>
              <a:gd name="T16" fmla="*/ 716 w 3368"/>
              <a:gd name="T17" fmla="*/ 1084 h 2885"/>
              <a:gd name="T18" fmla="*/ 674 w 3368"/>
              <a:gd name="T19" fmla="*/ 1095 h 2885"/>
              <a:gd name="T20" fmla="*/ 669 w 3368"/>
              <a:gd name="T21" fmla="*/ 1095 h 2885"/>
              <a:gd name="T22" fmla="*/ 668 w 3368"/>
              <a:gd name="T23" fmla="*/ 1095 h 2885"/>
              <a:gd name="T24" fmla="*/ 660 w 3368"/>
              <a:gd name="T25" fmla="*/ 1096 h 2885"/>
              <a:gd name="T26" fmla="*/ 653 w 3368"/>
              <a:gd name="T27" fmla="*/ 1096 h 2885"/>
              <a:gd name="T28" fmla="*/ 562 w 3368"/>
              <a:gd name="T29" fmla="*/ 1073 h 2885"/>
              <a:gd name="T30" fmla="*/ 553 w 3368"/>
              <a:gd name="T31" fmla="*/ 1068 h 2885"/>
              <a:gd name="T32" fmla="*/ 411 w 3368"/>
              <a:gd name="T33" fmla="*/ 922 h 2885"/>
              <a:gd name="T34" fmla="*/ 348 w 3368"/>
              <a:gd name="T35" fmla="*/ 891 h 2885"/>
              <a:gd name="T36" fmla="*/ 315 w 3368"/>
              <a:gd name="T37" fmla="*/ 901 h 2885"/>
              <a:gd name="T38" fmla="*/ 830 w 3368"/>
              <a:gd name="T39" fmla="*/ 2884 h 2885"/>
              <a:gd name="T40" fmla="*/ 3321 w 3368"/>
              <a:gd name="T41" fmla="*/ 1448 h 2885"/>
              <a:gd name="T42" fmla="*/ 3006 w 3368"/>
              <a:gd name="T43" fmla="*/ 904 h 2885"/>
              <a:gd name="T44" fmla="*/ 3005 w 3368"/>
              <a:gd name="T45" fmla="*/ 899 h 2885"/>
              <a:gd name="T46" fmla="*/ 3014 w 3368"/>
              <a:gd name="T47" fmla="*/ 837 h 2885"/>
              <a:gd name="T48" fmla="*/ 3015 w 3368"/>
              <a:gd name="T49" fmla="*/ 833 h 2885"/>
              <a:gd name="T50" fmla="*/ 3017 w 3368"/>
              <a:gd name="T51" fmla="*/ 830 h 2885"/>
              <a:gd name="T52" fmla="*/ 3099 w 3368"/>
              <a:gd name="T53" fmla="*/ 776 h 2885"/>
              <a:gd name="T54" fmla="*/ 3280 w 3368"/>
              <a:gd name="T55" fmla="*/ 732 h 2885"/>
              <a:gd name="T56" fmla="*/ 3288 w 3368"/>
              <a:gd name="T57" fmla="*/ 726 h 2885"/>
              <a:gd name="T58" fmla="*/ 3342 w 3368"/>
              <a:gd name="T59" fmla="*/ 671 h 2885"/>
              <a:gd name="T60" fmla="*/ 3345 w 3368"/>
              <a:gd name="T61" fmla="*/ 665 h 2885"/>
              <a:gd name="T62" fmla="*/ 3346 w 3368"/>
              <a:gd name="T63" fmla="*/ 664 h 2885"/>
              <a:gd name="T64" fmla="*/ 3348 w 3368"/>
              <a:gd name="T65" fmla="*/ 659 h 2885"/>
              <a:gd name="T66" fmla="*/ 3350 w 3368"/>
              <a:gd name="T67" fmla="*/ 655 h 2885"/>
              <a:gd name="T68" fmla="*/ 3351 w 3368"/>
              <a:gd name="T69" fmla="*/ 653 h 2885"/>
              <a:gd name="T70" fmla="*/ 3360 w 3368"/>
              <a:gd name="T71" fmla="*/ 622 h 2885"/>
              <a:gd name="T72" fmla="*/ 3327 w 3368"/>
              <a:gd name="T73" fmla="*/ 477 h 2885"/>
              <a:gd name="T74" fmla="*/ 3207 w 3368"/>
              <a:gd name="T75" fmla="*/ 373 h 2885"/>
              <a:gd name="T76" fmla="*/ 3134 w 3368"/>
              <a:gd name="T77" fmla="*/ 370 h 2885"/>
              <a:gd name="T78" fmla="*/ 3133 w 3368"/>
              <a:gd name="T79" fmla="*/ 370 h 2885"/>
              <a:gd name="T80" fmla="*/ 3126 w 3368"/>
              <a:gd name="T81" fmla="*/ 372 h 2885"/>
              <a:gd name="T82" fmla="*/ 3093 w 3368"/>
              <a:gd name="T83" fmla="*/ 385 h 2885"/>
              <a:gd name="T84" fmla="*/ 3085 w 3368"/>
              <a:gd name="T85" fmla="*/ 390 h 2885"/>
              <a:gd name="T86" fmla="*/ 3041 w 3368"/>
              <a:gd name="T87" fmla="*/ 422 h 2885"/>
              <a:gd name="T88" fmla="*/ 2956 w 3368"/>
              <a:gd name="T89" fmla="*/ 527 h 2885"/>
              <a:gd name="T90" fmla="*/ 2869 w 3368"/>
              <a:gd name="T91" fmla="*/ 572 h 2885"/>
              <a:gd name="T92" fmla="*/ 2863 w 3368"/>
              <a:gd name="T93" fmla="*/ 571 h 2885"/>
              <a:gd name="T94" fmla="*/ 2849 w 3368"/>
              <a:gd name="T95" fmla="*/ 570 h 2885"/>
              <a:gd name="T96" fmla="*/ 2801 w 3368"/>
              <a:gd name="T97" fmla="*/ 546 h 2885"/>
              <a:gd name="T98" fmla="*/ 2798 w 3368"/>
              <a:gd name="T99" fmla="*/ 542 h 2885"/>
              <a:gd name="T100" fmla="*/ 835 w 3368"/>
              <a:gd name="T101" fmla="*/ 1 h 2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68" h="2885">
                <a:moveTo>
                  <a:pt x="520" y="547"/>
                </a:moveTo>
                <a:lnTo>
                  <a:pt x="520" y="547"/>
                </a:lnTo>
                <a:cubicBezTo>
                  <a:pt x="519" y="559"/>
                  <a:pt x="522" y="571"/>
                  <a:pt x="527" y="582"/>
                </a:cubicBezTo>
                <a:lnTo>
                  <a:pt x="527" y="582"/>
                </a:lnTo>
                <a:cubicBezTo>
                  <a:pt x="539" y="604"/>
                  <a:pt x="560" y="618"/>
                  <a:pt x="585" y="620"/>
                </a:cubicBezTo>
                <a:lnTo>
                  <a:pt x="585" y="620"/>
                </a:lnTo>
                <a:cubicBezTo>
                  <a:pt x="625" y="622"/>
                  <a:pt x="664" y="629"/>
                  <a:pt x="698" y="637"/>
                </a:cubicBezTo>
                <a:lnTo>
                  <a:pt x="698" y="637"/>
                </a:lnTo>
                <a:cubicBezTo>
                  <a:pt x="732" y="645"/>
                  <a:pt x="761" y="656"/>
                  <a:pt x="783" y="668"/>
                </a:cubicBezTo>
                <a:lnTo>
                  <a:pt x="783" y="668"/>
                </a:lnTo>
                <a:cubicBezTo>
                  <a:pt x="802" y="680"/>
                  <a:pt x="819" y="693"/>
                  <a:pt x="833" y="708"/>
                </a:cubicBezTo>
                <a:lnTo>
                  <a:pt x="833" y="708"/>
                </a:lnTo>
                <a:cubicBezTo>
                  <a:pt x="854" y="731"/>
                  <a:pt x="868" y="757"/>
                  <a:pt x="876" y="787"/>
                </a:cubicBezTo>
                <a:lnTo>
                  <a:pt x="876" y="787"/>
                </a:lnTo>
                <a:cubicBezTo>
                  <a:pt x="890" y="843"/>
                  <a:pt x="878" y="906"/>
                  <a:pt x="842" y="968"/>
                </a:cubicBezTo>
                <a:lnTo>
                  <a:pt x="842" y="968"/>
                </a:lnTo>
                <a:cubicBezTo>
                  <a:pt x="809" y="1024"/>
                  <a:pt x="765" y="1066"/>
                  <a:pt x="716" y="1084"/>
                </a:cubicBezTo>
                <a:lnTo>
                  <a:pt x="716" y="1084"/>
                </a:lnTo>
                <a:cubicBezTo>
                  <a:pt x="703" y="1089"/>
                  <a:pt x="690" y="1093"/>
                  <a:pt x="677" y="1094"/>
                </a:cubicBezTo>
                <a:lnTo>
                  <a:pt x="674" y="1095"/>
                </a:lnTo>
                <a:lnTo>
                  <a:pt x="674" y="1095"/>
                </a:lnTo>
                <a:cubicBezTo>
                  <a:pt x="673" y="1095"/>
                  <a:pt x="671" y="1095"/>
                  <a:pt x="669" y="1095"/>
                </a:cubicBezTo>
                <a:lnTo>
                  <a:pt x="668" y="1095"/>
                </a:lnTo>
                <a:lnTo>
                  <a:pt x="668" y="1095"/>
                </a:lnTo>
                <a:cubicBezTo>
                  <a:pt x="666" y="1095"/>
                  <a:pt x="665" y="1095"/>
                  <a:pt x="663" y="1095"/>
                </a:cubicBezTo>
                <a:lnTo>
                  <a:pt x="660" y="1096"/>
                </a:lnTo>
                <a:lnTo>
                  <a:pt x="660" y="1096"/>
                </a:lnTo>
                <a:cubicBezTo>
                  <a:pt x="658" y="1096"/>
                  <a:pt x="655" y="1096"/>
                  <a:pt x="653" y="1096"/>
                </a:cubicBezTo>
                <a:lnTo>
                  <a:pt x="653" y="1096"/>
                </a:lnTo>
                <a:cubicBezTo>
                  <a:pt x="622" y="1096"/>
                  <a:pt x="592" y="1089"/>
                  <a:pt x="562" y="1073"/>
                </a:cubicBezTo>
                <a:lnTo>
                  <a:pt x="562" y="1073"/>
                </a:lnTo>
                <a:cubicBezTo>
                  <a:pt x="559" y="1072"/>
                  <a:pt x="556" y="1071"/>
                  <a:pt x="553" y="1068"/>
                </a:cubicBezTo>
                <a:lnTo>
                  <a:pt x="553" y="1068"/>
                </a:lnTo>
                <a:cubicBezTo>
                  <a:pt x="509" y="1043"/>
                  <a:pt x="455" y="989"/>
                  <a:pt x="411" y="922"/>
                </a:cubicBezTo>
                <a:lnTo>
                  <a:pt x="411" y="922"/>
                </a:lnTo>
                <a:cubicBezTo>
                  <a:pt x="397" y="902"/>
                  <a:pt x="373" y="890"/>
                  <a:pt x="348" y="891"/>
                </a:cubicBezTo>
                <a:lnTo>
                  <a:pt x="348" y="891"/>
                </a:lnTo>
                <a:cubicBezTo>
                  <a:pt x="336" y="891"/>
                  <a:pt x="325" y="895"/>
                  <a:pt x="315" y="901"/>
                </a:cubicBezTo>
                <a:lnTo>
                  <a:pt x="0" y="1446"/>
                </a:lnTo>
                <a:lnTo>
                  <a:pt x="830" y="2884"/>
                </a:lnTo>
                <a:lnTo>
                  <a:pt x="2493" y="2883"/>
                </a:lnTo>
                <a:lnTo>
                  <a:pt x="3321" y="1448"/>
                </a:lnTo>
                <a:lnTo>
                  <a:pt x="3006" y="904"/>
                </a:lnTo>
                <a:lnTo>
                  <a:pt x="3006" y="904"/>
                </a:lnTo>
                <a:cubicBezTo>
                  <a:pt x="3006" y="902"/>
                  <a:pt x="3005" y="900"/>
                  <a:pt x="3005" y="899"/>
                </a:cubicBezTo>
                <a:lnTo>
                  <a:pt x="3005" y="899"/>
                </a:lnTo>
                <a:cubicBezTo>
                  <a:pt x="3002" y="878"/>
                  <a:pt x="3004" y="857"/>
                  <a:pt x="3013" y="838"/>
                </a:cubicBezTo>
                <a:lnTo>
                  <a:pt x="3014" y="837"/>
                </a:lnTo>
                <a:lnTo>
                  <a:pt x="3014" y="837"/>
                </a:lnTo>
                <a:cubicBezTo>
                  <a:pt x="3014" y="836"/>
                  <a:pt x="3015" y="835"/>
                  <a:pt x="3015" y="833"/>
                </a:cubicBezTo>
                <a:lnTo>
                  <a:pt x="3015" y="833"/>
                </a:lnTo>
                <a:cubicBezTo>
                  <a:pt x="3016" y="832"/>
                  <a:pt x="3016" y="831"/>
                  <a:pt x="3017" y="830"/>
                </a:cubicBezTo>
                <a:lnTo>
                  <a:pt x="3017" y="830"/>
                </a:lnTo>
                <a:cubicBezTo>
                  <a:pt x="3033" y="799"/>
                  <a:pt x="3064" y="779"/>
                  <a:pt x="3099" y="776"/>
                </a:cubicBezTo>
                <a:lnTo>
                  <a:pt x="3099" y="776"/>
                </a:lnTo>
                <a:cubicBezTo>
                  <a:pt x="3173" y="772"/>
                  <a:pt x="3241" y="754"/>
                  <a:pt x="3280" y="732"/>
                </a:cubicBezTo>
                <a:lnTo>
                  <a:pt x="3280" y="732"/>
                </a:lnTo>
                <a:cubicBezTo>
                  <a:pt x="3283" y="730"/>
                  <a:pt x="3286" y="728"/>
                  <a:pt x="3288" y="726"/>
                </a:cubicBezTo>
                <a:lnTo>
                  <a:pt x="3288" y="726"/>
                </a:lnTo>
                <a:cubicBezTo>
                  <a:pt x="3312" y="711"/>
                  <a:pt x="3330" y="693"/>
                  <a:pt x="3342" y="671"/>
                </a:cubicBezTo>
                <a:lnTo>
                  <a:pt x="3342" y="671"/>
                </a:lnTo>
                <a:cubicBezTo>
                  <a:pt x="3343" y="669"/>
                  <a:pt x="3345" y="668"/>
                  <a:pt x="3345" y="665"/>
                </a:cubicBezTo>
                <a:lnTo>
                  <a:pt x="3345" y="665"/>
                </a:lnTo>
                <a:cubicBezTo>
                  <a:pt x="3345" y="665"/>
                  <a:pt x="3346" y="665"/>
                  <a:pt x="3346" y="664"/>
                </a:cubicBezTo>
                <a:lnTo>
                  <a:pt x="3348" y="659"/>
                </a:lnTo>
                <a:lnTo>
                  <a:pt x="3348" y="659"/>
                </a:lnTo>
                <a:cubicBezTo>
                  <a:pt x="3349" y="658"/>
                  <a:pt x="3349" y="657"/>
                  <a:pt x="3350" y="655"/>
                </a:cubicBezTo>
                <a:lnTo>
                  <a:pt x="3350" y="655"/>
                </a:lnTo>
                <a:lnTo>
                  <a:pt x="3351" y="653"/>
                </a:lnTo>
                <a:lnTo>
                  <a:pt x="3351" y="653"/>
                </a:lnTo>
                <a:cubicBezTo>
                  <a:pt x="3355" y="643"/>
                  <a:pt x="3358" y="633"/>
                  <a:pt x="3360" y="622"/>
                </a:cubicBezTo>
                <a:lnTo>
                  <a:pt x="3360" y="622"/>
                </a:lnTo>
                <a:cubicBezTo>
                  <a:pt x="3367" y="578"/>
                  <a:pt x="3355" y="526"/>
                  <a:pt x="3327" y="477"/>
                </a:cubicBezTo>
                <a:lnTo>
                  <a:pt x="3327" y="477"/>
                </a:lnTo>
                <a:cubicBezTo>
                  <a:pt x="3295" y="422"/>
                  <a:pt x="3253" y="386"/>
                  <a:pt x="3207" y="373"/>
                </a:cubicBezTo>
                <a:lnTo>
                  <a:pt x="3207" y="373"/>
                </a:lnTo>
                <a:cubicBezTo>
                  <a:pt x="3183" y="365"/>
                  <a:pt x="3159" y="365"/>
                  <a:pt x="3134" y="370"/>
                </a:cubicBezTo>
                <a:lnTo>
                  <a:pt x="3134" y="370"/>
                </a:lnTo>
                <a:cubicBezTo>
                  <a:pt x="3134" y="370"/>
                  <a:pt x="3134" y="370"/>
                  <a:pt x="3133" y="370"/>
                </a:cubicBezTo>
                <a:lnTo>
                  <a:pt x="3133" y="370"/>
                </a:lnTo>
                <a:cubicBezTo>
                  <a:pt x="3131" y="371"/>
                  <a:pt x="3128" y="371"/>
                  <a:pt x="3126" y="372"/>
                </a:cubicBezTo>
                <a:lnTo>
                  <a:pt x="3126" y="372"/>
                </a:lnTo>
                <a:cubicBezTo>
                  <a:pt x="3115" y="376"/>
                  <a:pt x="3104" y="380"/>
                  <a:pt x="3093" y="385"/>
                </a:cubicBezTo>
                <a:lnTo>
                  <a:pt x="3093" y="385"/>
                </a:lnTo>
                <a:cubicBezTo>
                  <a:pt x="3090" y="387"/>
                  <a:pt x="3088" y="388"/>
                  <a:pt x="3085" y="390"/>
                </a:cubicBezTo>
                <a:lnTo>
                  <a:pt x="3085" y="390"/>
                </a:lnTo>
                <a:cubicBezTo>
                  <a:pt x="3071" y="398"/>
                  <a:pt x="3057" y="409"/>
                  <a:pt x="3041" y="422"/>
                </a:cubicBezTo>
                <a:lnTo>
                  <a:pt x="3041" y="422"/>
                </a:lnTo>
                <a:cubicBezTo>
                  <a:pt x="3013" y="449"/>
                  <a:pt x="2983" y="485"/>
                  <a:pt x="2956" y="527"/>
                </a:cubicBezTo>
                <a:lnTo>
                  <a:pt x="2956" y="527"/>
                </a:lnTo>
                <a:cubicBezTo>
                  <a:pt x="2937" y="556"/>
                  <a:pt x="2904" y="573"/>
                  <a:pt x="2869" y="572"/>
                </a:cubicBezTo>
                <a:lnTo>
                  <a:pt x="2869" y="572"/>
                </a:lnTo>
                <a:cubicBezTo>
                  <a:pt x="2868" y="572"/>
                  <a:pt x="2866" y="572"/>
                  <a:pt x="2864" y="572"/>
                </a:cubicBezTo>
                <a:lnTo>
                  <a:pt x="2863" y="571"/>
                </a:lnTo>
                <a:lnTo>
                  <a:pt x="2863" y="571"/>
                </a:lnTo>
                <a:cubicBezTo>
                  <a:pt x="2858" y="571"/>
                  <a:pt x="2854" y="570"/>
                  <a:pt x="2849" y="570"/>
                </a:cubicBezTo>
                <a:lnTo>
                  <a:pt x="2849" y="570"/>
                </a:lnTo>
                <a:cubicBezTo>
                  <a:pt x="2831" y="566"/>
                  <a:pt x="2814" y="558"/>
                  <a:pt x="2801" y="546"/>
                </a:cubicBezTo>
                <a:lnTo>
                  <a:pt x="2801" y="546"/>
                </a:lnTo>
                <a:cubicBezTo>
                  <a:pt x="2800" y="545"/>
                  <a:pt x="2799" y="543"/>
                  <a:pt x="2798" y="542"/>
                </a:cubicBezTo>
                <a:lnTo>
                  <a:pt x="2485" y="0"/>
                </a:lnTo>
                <a:lnTo>
                  <a:pt x="835" y="1"/>
                </a:lnTo>
                <a:lnTo>
                  <a:pt x="520" y="547"/>
                </a:lnTo>
              </a:path>
            </a:pathLst>
          </a:custGeom>
          <a:solidFill>
            <a:srgbClr val="9F2525"/>
          </a:solidFill>
          <a:ln>
            <a:noFill/>
          </a:ln>
          <a:effectLst/>
        </p:spPr>
        <p:txBody>
          <a:bodyPr wrap="none" anchor="ctr"/>
          <a:lstStyle/>
          <a:p>
            <a:endParaRPr lang="en-US" sz="3265" dirty="0"/>
          </a:p>
        </p:txBody>
      </p:sp>
      <p:sp>
        <p:nvSpPr>
          <p:cNvPr id="10" name="Freeform 9">
            <a:extLst>
              <a:ext uri="{FF2B5EF4-FFF2-40B4-BE49-F238E27FC236}">
                <a16:creationId xmlns:a16="http://schemas.microsoft.com/office/drawing/2014/main" id="{43B140F5-67FF-0572-36F6-CD47D508C9F5}"/>
              </a:ext>
            </a:extLst>
          </p:cNvPr>
          <p:cNvSpPr>
            <a:spLocks noChangeArrowheads="1"/>
          </p:cNvSpPr>
          <p:nvPr/>
        </p:nvSpPr>
        <p:spPr bwMode="auto">
          <a:xfrm>
            <a:off x="5543531" y="2769257"/>
            <a:ext cx="2098563" cy="1796413"/>
          </a:xfrm>
          <a:custGeom>
            <a:avLst/>
            <a:gdLst>
              <a:gd name="T0" fmla="*/ 2815 w 3370"/>
              <a:gd name="T1" fmla="*/ 2329 h 2883"/>
              <a:gd name="T2" fmla="*/ 2866 w 3370"/>
              <a:gd name="T3" fmla="*/ 2310 h 2883"/>
              <a:gd name="T4" fmla="*/ 2871 w 3370"/>
              <a:gd name="T5" fmla="*/ 2310 h 2883"/>
              <a:gd name="T6" fmla="*/ 2957 w 3370"/>
              <a:gd name="T7" fmla="*/ 2356 h 2883"/>
              <a:gd name="T8" fmla="*/ 3085 w 3370"/>
              <a:gd name="T9" fmla="*/ 2492 h 2883"/>
              <a:gd name="T10" fmla="*/ 3135 w 3370"/>
              <a:gd name="T11" fmla="*/ 2512 h 2883"/>
              <a:gd name="T12" fmla="*/ 3209 w 3370"/>
              <a:gd name="T13" fmla="*/ 2510 h 2883"/>
              <a:gd name="T14" fmla="*/ 3329 w 3370"/>
              <a:gd name="T15" fmla="*/ 2405 h 2883"/>
              <a:gd name="T16" fmla="*/ 3362 w 3370"/>
              <a:gd name="T17" fmla="*/ 2261 h 2883"/>
              <a:gd name="T18" fmla="*/ 3353 w 3370"/>
              <a:gd name="T19" fmla="*/ 2229 h 2883"/>
              <a:gd name="T20" fmla="*/ 3352 w 3370"/>
              <a:gd name="T21" fmla="*/ 2228 h 2883"/>
              <a:gd name="T22" fmla="*/ 3351 w 3370"/>
              <a:gd name="T23" fmla="*/ 2224 h 2883"/>
              <a:gd name="T24" fmla="*/ 3349 w 3370"/>
              <a:gd name="T25" fmla="*/ 2222 h 2883"/>
              <a:gd name="T26" fmla="*/ 3348 w 3370"/>
              <a:gd name="T27" fmla="*/ 2218 h 2883"/>
              <a:gd name="T28" fmla="*/ 3347 w 3370"/>
              <a:gd name="T29" fmla="*/ 2217 h 2883"/>
              <a:gd name="T30" fmla="*/ 3345 w 3370"/>
              <a:gd name="T31" fmla="*/ 2211 h 2883"/>
              <a:gd name="T32" fmla="*/ 3290 w 3370"/>
              <a:gd name="T33" fmla="*/ 2156 h 2883"/>
              <a:gd name="T34" fmla="*/ 3282 w 3370"/>
              <a:gd name="T35" fmla="*/ 2151 h 2883"/>
              <a:gd name="T36" fmla="*/ 3208 w 3370"/>
              <a:gd name="T37" fmla="*/ 2123 h 2883"/>
              <a:gd name="T38" fmla="*/ 3101 w 3370"/>
              <a:gd name="T39" fmla="*/ 2108 h 2883"/>
              <a:gd name="T40" fmla="*/ 3017 w 3370"/>
              <a:gd name="T41" fmla="*/ 2056 h 2883"/>
              <a:gd name="T42" fmla="*/ 3014 w 3370"/>
              <a:gd name="T43" fmla="*/ 2051 h 2883"/>
              <a:gd name="T44" fmla="*/ 3014 w 3370"/>
              <a:gd name="T45" fmla="*/ 2050 h 2883"/>
              <a:gd name="T46" fmla="*/ 3006 w 3370"/>
              <a:gd name="T47" fmla="*/ 1989 h 2883"/>
              <a:gd name="T48" fmla="*/ 3324 w 3370"/>
              <a:gd name="T49" fmla="*/ 1436 h 2883"/>
              <a:gd name="T50" fmla="*/ 831 w 3370"/>
              <a:gd name="T51" fmla="*/ 0 h 2883"/>
              <a:gd name="T52" fmla="*/ 314 w 3370"/>
              <a:gd name="T53" fmla="*/ 1980 h 2883"/>
              <a:gd name="T54" fmla="*/ 349 w 3370"/>
              <a:gd name="T55" fmla="*/ 1991 h 2883"/>
              <a:gd name="T56" fmla="*/ 412 w 3370"/>
              <a:gd name="T57" fmla="*/ 1959 h 2883"/>
              <a:gd name="T58" fmla="*/ 553 w 3370"/>
              <a:gd name="T59" fmla="*/ 1814 h 2883"/>
              <a:gd name="T60" fmla="*/ 563 w 3370"/>
              <a:gd name="T61" fmla="*/ 1809 h 2883"/>
              <a:gd name="T62" fmla="*/ 653 w 3370"/>
              <a:gd name="T63" fmla="*/ 1786 h 2883"/>
              <a:gd name="T64" fmla="*/ 653 w 3370"/>
              <a:gd name="T65" fmla="*/ 1786 h 2883"/>
              <a:gd name="T66" fmla="*/ 665 w 3370"/>
              <a:gd name="T67" fmla="*/ 1786 h 2883"/>
              <a:gd name="T68" fmla="*/ 668 w 3370"/>
              <a:gd name="T69" fmla="*/ 1787 h 2883"/>
              <a:gd name="T70" fmla="*/ 670 w 3370"/>
              <a:gd name="T71" fmla="*/ 1787 h 2883"/>
              <a:gd name="T72" fmla="*/ 678 w 3370"/>
              <a:gd name="T73" fmla="*/ 1788 h 2883"/>
              <a:gd name="T74" fmla="*/ 717 w 3370"/>
              <a:gd name="T75" fmla="*/ 1798 h 2883"/>
              <a:gd name="T76" fmla="*/ 843 w 3370"/>
              <a:gd name="T77" fmla="*/ 1914 h 2883"/>
              <a:gd name="T78" fmla="*/ 877 w 3370"/>
              <a:gd name="T79" fmla="*/ 2095 h 2883"/>
              <a:gd name="T80" fmla="*/ 834 w 3370"/>
              <a:gd name="T81" fmla="*/ 2174 h 2883"/>
              <a:gd name="T82" fmla="*/ 783 w 3370"/>
              <a:gd name="T83" fmla="*/ 2214 h 2883"/>
              <a:gd name="T84" fmla="*/ 693 w 3370"/>
              <a:gd name="T85" fmla="*/ 2246 h 2883"/>
              <a:gd name="T86" fmla="*/ 585 w 3370"/>
              <a:gd name="T87" fmla="*/ 2263 h 2883"/>
              <a:gd name="T88" fmla="*/ 528 w 3370"/>
              <a:gd name="T89" fmla="*/ 2300 h 2883"/>
              <a:gd name="T90" fmla="*/ 520 w 3370"/>
              <a:gd name="T91" fmla="*/ 2336 h 2883"/>
              <a:gd name="T92" fmla="*/ 2490 w 3370"/>
              <a:gd name="T93" fmla="*/ 2882 h 2883"/>
              <a:gd name="T94" fmla="*/ 2799 w 3370"/>
              <a:gd name="T95" fmla="*/ 2345 h 2883"/>
              <a:gd name="T96" fmla="*/ 2802 w 3370"/>
              <a:gd name="T97" fmla="*/ 2342 h 2883"/>
              <a:gd name="T98" fmla="*/ 2811 w 3370"/>
              <a:gd name="T99" fmla="*/ 2334 h 2883"/>
              <a:gd name="T100" fmla="*/ 2815 w 3370"/>
              <a:gd name="T101" fmla="*/ 2329 h 2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0" h="2883">
                <a:moveTo>
                  <a:pt x="2815" y="2329"/>
                </a:moveTo>
                <a:lnTo>
                  <a:pt x="2815" y="2329"/>
                </a:lnTo>
                <a:cubicBezTo>
                  <a:pt x="2830" y="2319"/>
                  <a:pt x="2847" y="2312"/>
                  <a:pt x="2865" y="2310"/>
                </a:cubicBezTo>
                <a:lnTo>
                  <a:pt x="2866" y="2310"/>
                </a:lnTo>
                <a:lnTo>
                  <a:pt x="2866" y="2310"/>
                </a:lnTo>
                <a:cubicBezTo>
                  <a:pt x="2867" y="2310"/>
                  <a:pt x="2870" y="2310"/>
                  <a:pt x="2871" y="2310"/>
                </a:cubicBezTo>
                <a:lnTo>
                  <a:pt x="2871" y="2310"/>
                </a:lnTo>
                <a:cubicBezTo>
                  <a:pt x="2906" y="2309"/>
                  <a:pt x="2939" y="2326"/>
                  <a:pt x="2957" y="2356"/>
                </a:cubicBezTo>
                <a:lnTo>
                  <a:pt x="2957" y="2356"/>
                </a:lnTo>
                <a:cubicBezTo>
                  <a:pt x="2999" y="2419"/>
                  <a:pt x="3047" y="2470"/>
                  <a:pt x="3085" y="2492"/>
                </a:cubicBezTo>
                <a:lnTo>
                  <a:pt x="3085" y="2492"/>
                </a:lnTo>
                <a:cubicBezTo>
                  <a:pt x="3102" y="2502"/>
                  <a:pt x="3118" y="2509"/>
                  <a:pt x="3135" y="2512"/>
                </a:cubicBezTo>
                <a:lnTo>
                  <a:pt x="3135" y="2512"/>
                </a:lnTo>
                <a:cubicBezTo>
                  <a:pt x="3160" y="2518"/>
                  <a:pt x="3185" y="2517"/>
                  <a:pt x="3209" y="2510"/>
                </a:cubicBezTo>
                <a:lnTo>
                  <a:pt x="3209" y="2510"/>
                </a:lnTo>
                <a:cubicBezTo>
                  <a:pt x="3255" y="2497"/>
                  <a:pt x="3297" y="2460"/>
                  <a:pt x="3329" y="2405"/>
                </a:cubicBezTo>
                <a:lnTo>
                  <a:pt x="3329" y="2405"/>
                </a:lnTo>
                <a:cubicBezTo>
                  <a:pt x="3357" y="2356"/>
                  <a:pt x="3369" y="2305"/>
                  <a:pt x="3362" y="2261"/>
                </a:cubicBezTo>
                <a:lnTo>
                  <a:pt x="3362" y="2261"/>
                </a:lnTo>
                <a:cubicBezTo>
                  <a:pt x="3360" y="2250"/>
                  <a:pt x="3357" y="2239"/>
                  <a:pt x="3353" y="2229"/>
                </a:cubicBezTo>
                <a:lnTo>
                  <a:pt x="3353" y="2229"/>
                </a:lnTo>
                <a:lnTo>
                  <a:pt x="3352" y="2228"/>
                </a:lnTo>
                <a:lnTo>
                  <a:pt x="3352" y="2228"/>
                </a:lnTo>
                <a:cubicBezTo>
                  <a:pt x="3352" y="2226"/>
                  <a:pt x="3351" y="2225"/>
                  <a:pt x="3351" y="2224"/>
                </a:cubicBezTo>
                <a:lnTo>
                  <a:pt x="3349" y="2222"/>
                </a:lnTo>
                <a:lnTo>
                  <a:pt x="3349" y="2222"/>
                </a:lnTo>
                <a:cubicBezTo>
                  <a:pt x="3349" y="2221"/>
                  <a:pt x="3349" y="2220"/>
                  <a:pt x="3348" y="2219"/>
                </a:cubicBezTo>
                <a:lnTo>
                  <a:pt x="3348" y="2218"/>
                </a:lnTo>
                <a:lnTo>
                  <a:pt x="3348" y="2218"/>
                </a:lnTo>
                <a:lnTo>
                  <a:pt x="3347" y="2217"/>
                </a:lnTo>
                <a:lnTo>
                  <a:pt x="3347" y="2217"/>
                </a:lnTo>
                <a:cubicBezTo>
                  <a:pt x="3347" y="2215"/>
                  <a:pt x="3345" y="2213"/>
                  <a:pt x="3345" y="2211"/>
                </a:cubicBezTo>
                <a:lnTo>
                  <a:pt x="3345" y="2211"/>
                </a:lnTo>
                <a:cubicBezTo>
                  <a:pt x="3332" y="2189"/>
                  <a:pt x="3313" y="2171"/>
                  <a:pt x="3290" y="2156"/>
                </a:cubicBezTo>
                <a:lnTo>
                  <a:pt x="3290" y="2156"/>
                </a:lnTo>
                <a:cubicBezTo>
                  <a:pt x="3288" y="2155"/>
                  <a:pt x="3285" y="2153"/>
                  <a:pt x="3282" y="2151"/>
                </a:cubicBezTo>
                <a:lnTo>
                  <a:pt x="3282" y="2151"/>
                </a:lnTo>
                <a:cubicBezTo>
                  <a:pt x="3263" y="2140"/>
                  <a:pt x="3238" y="2131"/>
                  <a:pt x="3208" y="2123"/>
                </a:cubicBezTo>
                <a:lnTo>
                  <a:pt x="3208" y="2123"/>
                </a:lnTo>
                <a:cubicBezTo>
                  <a:pt x="3176" y="2115"/>
                  <a:pt x="3139" y="2111"/>
                  <a:pt x="3101" y="2108"/>
                </a:cubicBezTo>
                <a:lnTo>
                  <a:pt x="3101" y="2108"/>
                </a:lnTo>
                <a:cubicBezTo>
                  <a:pt x="3065" y="2106"/>
                  <a:pt x="3034" y="2087"/>
                  <a:pt x="3017" y="2056"/>
                </a:cubicBezTo>
                <a:lnTo>
                  <a:pt x="3017" y="2056"/>
                </a:lnTo>
                <a:cubicBezTo>
                  <a:pt x="3016" y="2054"/>
                  <a:pt x="3015" y="2052"/>
                  <a:pt x="3014" y="2051"/>
                </a:cubicBezTo>
                <a:lnTo>
                  <a:pt x="3014" y="2050"/>
                </a:lnTo>
                <a:lnTo>
                  <a:pt x="3014" y="2050"/>
                </a:lnTo>
                <a:cubicBezTo>
                  <a:pt x="3005" y="2030"/>
                  <a:pt x="3002" y="2009"/>
                  <a:pt x="3006" y="1989"/>
                </a:cubicBezTo>
                <a:lnTo>
                  <a:pt x="3006" y="1989"/>
                </a:lnTo>
                <a:cubicBezTo>
                  <a:pt x="3006" y="1987"/>
                  <a:pt x="3007" y="1985"/>
                  <a:pt x="3008" y="1984"/>
                </a:cubicBezTo>
                <a:lnTo>
                  <a:pt x="3324" y="1436"/>
                </a:lnTo>
                <a:lnTo>
                  <a:pt x="2495" y="0"/>
                </a:lnTo>
                <a:lnTo>
                  <a:pt x="831" y="0"/>
                </a:lnTo>
                <a:lnTo>
                  <a:pt x="0" y="1437"/>
                </a:lnTo>
                <a:lnTo>
                  <a:pt x="314" y="1980"/>
                </a:lnTo>
                <a:lnTo>
                  <a:pt x="314" y="1980"/>
                </a:lnTo>
                <a:cubicBezTo>
                  <a:pt x="325" y="1987"/>
                  <a:pt x="337" y="1991"/>
                  <a:pt x="349" y="1991"/>
                </a:cubicBezTo>
                <a:lnTo>
                  <a:pt x="349" y="1991"/>
                </a:lnTo>
                <a:cubicBezTo>
                  <a:pt x="375" y="1993"/>
                  <a:pt x="397" y="1980"/>
                  <a:pt x="412" y="1959"/>
                </a:cubicBezTo>
                <a:lnTo>
                  <a:pt x="412" y="1959"/>
                </a:lnTo>
                <a:cubicBezTo>
                  <a:pt x="456" y="1894"/>
                  <a:pt x="509" y="1840"/>
                  <a:pt x="553" y="1814"/>
                </a:cubicBezTo>
                <a:lnTo>
                  <a:pt x="553" y="1814"/>
                </a:lnTo>
                <a:cubicBezTo>
                  <a:pt x="557" y="1812"/>
                  <a:pt x="560" y="1810"/>
                  <a:pt x="563" y="1809"/>
                </a:cubicBezTo>
                <a:lnTo>
                  <a:pt x="563" y="1809"/>
                </a:lnTo>
                <a:cubicBezTo>
                  <a:pt x="592" y="1794"/>
                  <a:pt x="622" y="1786"/>
                  <a:pt x="653" y="1786"/>
                </a:cubicBezTo>
                <a:lnTo>
                  <a:pt x="653" y="1786"/>
                </a:lnTo>
                <a:lnTo>
                  <a:pt x="653" y="1786"/>
                </a:lnTo>
                <a:cubicBezTo>
                  <a:pt x="656" y="1786"/>
                  <a:pt x="659" y="1786"/>
                  <a:pt x="660" y="1786"/>
                </a:cubicBezTo>
                <a:lnTo>
                  <a:pt x="665" y="1786"/>
                </a:lnTo>
                <a:lnTo>
                  <a:pt x="665" y="1786"/>
                </a:lnTo>
                <a:cubicBezTo>
                  <a:pt x="666" y="1787"/>
                  <a:pt x="667" y="1787"/>
                  <a:pt x="668" y="1787"/>
                </a:cubicBezTo>
                <a:lnTo>
                  <a:pt x="670" y="1787"/>
                </a:lnTo>
                <a:lnTo>
                  <a:pt x="670" y="1787"/>
                </a:lnTo>
                <a:cubicBezTo>
                  <a:pt x="672" y="1787"/>
                  <a:pt x="674" y="1788"/>
                  <a:pt x="676" y="1788"/>
                </a:cubicBezTo>
                <a:lnTo>
                  <a:pt x="678" y="1788"/>
                </a:lnTo>
                <a:lnTo>
                  <a:pt x="678" y="1788"/>
                </a:lnTo>
                <a:cubicBezTo>
                  <a:pt x="691" y="1790"/>
                  <a:pt x="704" y="1793"/>
                  <a:pt x="717" y="1798"/>
                </a:cubicBezTo>
                <a:lnTo>
                  <a:pt x="717" y="1798"/>
                </a:lnTo>
                <a:cubicBezTo>
                  <a:pt x="765" y="1817"/>
                  <a:pt x="811" y="1858"/>
                  <a:pt x="843" y="1914"/>
                </a:cubicBezTo>
                <a:lnTo>
                  <a:pt x="843" y="1914"/>
                </a:lnTo>
                <a:cubicBezTo>
                  <a:pt x="879" y="1977"/>
                  <a:pt x="890" y="2040"/>
                  <a:pt x="877" y="2095"/>
                </a:cubicBezTo>
                <a:lnTo>
                  <a:pt x="877" y="2095"/>
                </a:lnTo>
                <a:cubicBezTo>
                  <a:pt x="869" y="2125"/>
                  <a:pt x="855" y="2152"/>
                  <a:pt x="834" y="2174"/>
                </a:cubicBezTo>
                <a:lnTo>
                  <a:pt x="834" y="2174"/>
                </a:lnTo>
                <a:cubicBezTo>
                  <a:pt x="820" y="2189"/>
                  <a:pt x="803" y="2203"/>
                  <a:pt x="783" y="2214"/>
                </a:cubicBezTo>
                <a:lnTo>
                  <a:pt x="783" y="2214"/>
                </a:lnTo>
                <a:cubicBezTo>
                  <a:pt x="761" y="2228"/>
                  <a:pt x="730" y="2239"/>
                  <a:pt x="693" y="2246"/>
                </a:cubicBezTo>
                <a:lnTo>
                  <a:pt x="693" y="2246"/>
                </a:lnTo>
                <a:cubicBezTo>
                  <a:pt x="660" y="2254"/>
                  <a:pt x="623" y="2260"/>
                  <a:pt x="585" y="2263"/>
                </a:cubicBezTo>
                <a:lnTo>
                  <a:pt x="585" y="2263"/>
                </a:lnTo>
                <a:cubicBezTo>
                  <a:pt x="561" y="2265"/>
                  <a:pt x="539" y="2279"/>
                  <a:pt x="528" y="2300"/>
                </a:cubicBezTo>
                <a:lnTo>
                  <a:pt x="528" y="2300"/>
                </a:lnTo>
                <a:cubicBezTo>
                  <a:pt x="522" y="2311"/>
                  <a:pt x="519" y="2323"/>
                  <a:pt x="520" y="2336"/>
                </a:cubicBezTo>
                <a:lnTo>
                  <a:pt x="835" y="2881"/>
                </a:lnTo>
                <a:lnTo>
                  <a:pt x="2490" y="2882"/>
                </a:lnTo>
                <a:lnTo>
                  <a:pt x="2799" y="2345"/>
                </a:lnTo>
                <a:lnTo>
                  <a:pt x="2799" y="2345"/>
                </a:lnTo>
                <a:cubicBezTo>
                  <a:pt x="2800" y="2344"/>
                  <a:pt x="2801" y="2343"/>
                  <a:pt x="2802" y="2342"/>
                </a:cubicBezTo>
                <a:lnTo>
                  <a:pt x="2802" y="2342"/>
                </a:lnTo>
                <a:cubicBezTo>
                  <a:pt x="2804" y="2339"/>
                  <a:pt x="2807" y="2338"/>
                  <a:pt x="2810" y="2336"/>
                </a:cubicBezTo>
                <a:lnTo>
                  <a:pt x="2811" y="2334"/>
                </a:lnTo>
                <a:lnTo>
                  <a:pt x="2811" y="2334"/>
                </a:lnTo>
                <a:cubicBezTo>
                  <a:pt x="2812" y="2332"/>
                  <a:pt x="2814" y="2330"/>
                  <a:pt x="2815" y="2329"/>
                </a:cubicBezTo>
              </a:path>
            </a:pathLst>
          </a:custGeom>
          <a:solidFill>
            <a:srgbClr val="B4A269"/>
          </a:solidFill>
          <a:ln>
            <a:noFill/>
          </a:ln>
          <a:effectLst/>
        </p:spPr>
        <p:txBody>
          <a:bodyPr wrap="none" anchor="ctr"/>
          <a:lstStyle/>
          <a:p>
            <a:endParaRPr lang="en-US" sz="3265" dirty="0"/>
          </a:p>
        </p:txBody>
      </p:sp>
      <p:sp>
        <p:nvSpPr>
          <p:cNvPr id="14" name="Freeform 5">
            <a:extLst>
              <a:ext uri="{FF2B5EF4-FFF2-40B4-BE49-F238E27FC236}">
                <a16:creationId xmlns:a16="http://schemas.microsoft.com/office/drawing/2014/main" id="{EFBFEA88-50E5-EDD6-EAB0-256851F48446}"/>
              </a:ext>
            </a:extLst>
          </p:cNvPr>
          <p:cNvSpPr>
            <a:spLocks noChangeArrowheads="1"/>
          </p:cNvSpPr>
          <p:nvPr/>
        </p:nvSpPr>
        <p:spPr bwMode="auto">
          <a:xfrm>
            <a:off x="8680387" y="2774750"/>
            <a:ext cx="2098563" cy="1796413"/>
          </a:xfrm>
          <a:custGeom>
            <a:avLst/>
            <a:gdLst>
              <a:gd name="T0" fmla="*/ 2814 w 3368"/>
              <a:gd name="T1" fmla="*/ 2329 h 2883"/>
              <a:gd name="T2" fmla="*/ 2864 w 3368"/>
              <a:gd name="T3" fmla="*/ 2311 h 2883"/>
              <a:gd name="T4" fmla="*/ 2869 w 3368"/>
              <a:gd name="T5" fmla="*/ 2310 h 2883"/>
              <a:gd name="T6" fmla="*/ 2872 w 3368"/>
              <a:gd name="T7" fmla="*/ 2310 h 2883"/>
              <a:gd name="T8" fmla="*/ 2955 w 3368"/>
              <a:gd name="T9" fmla="*/ 2356 h 2883"/>
              <a:gd name="T10" fmla="*/ 3083 w 3368"/>
              <a:gd name="T11" fmla="*/ 2492 h 2883"/>
              <a:gd name="T12" fmla="*/ 3133 w 3368"/>
              <a:gd name="T13" fmla="*/ 2512 h 2883"/>
              <a:gd name="T14" fmla="*/ 3207 w 3368"/>
              <a:gd name="T15" fmla="*/ 2510 h 2883"/>
              <a:gd name="T16" fmla="*/ 3327 w 3368"/>
              <a:gd name="T17" fmla="*/ 2406 h 2883"/>
              <a:gd name="T18" fmla="*/ 3360 w 3368"/>
              <a:gd name="T19" fmla="*/ 2261 h 2883"/>
              <a:gd name="T20" fmla="*/ 3351 w 3368"/>
              <a:gd name="T21" fmla="*/ 2229 h 2883"/>
              <a:gd name="T22" fmla="*/ 3351 w 3368"/>
              <a:gd name="T23" fmla="*/ 2228 h 2883"/>
              <a:gd name="T24" fmla="*/ 3349 w 3368"/>
              <a:gd name="T25" fmla="*/ 2224 h 2883"/>
              <a:gd name="T26" fmla="*/ 3347 w 3368"/>
              <a:gd name="T27" fmla="*/ 2223 h 2883"/>
              <a:gd name="T28" fmla="*/ 3345 w 3368"/>
              <a:gd name="T29" fmla="*/ 2217 h 2883"/>
              <a:gd name="T30" fmla="*/ 3343 w 3368"/>
              <a:gd name="T31" fmla="*/ 2211 h 2883"/>
              <a:gd name="T32" fmla="*/ 3332 w 3368"/>
              <a:gd name="T33" fmla="*/ 2196 h 2883"/>
              <a:gd name="T34" fmla="*/ 3330 w 3368"/>
              <a:gd name="T35" fmla="*/ 2194 h 2883"/>
              <a:gd name="T36" fmla="*/ 3326 w 3368"/>
              <a:gd name="T37" fmla="*/ 2189 h 2883"/>
              <a:gd name="T38" fmla="*/ 3284 w 3368"/>
              <a:gd name="T39" fmla="*/ 2156 h 2883"/>
              <a:gd name="T40" fmla="*/ 3099 w 3368"/>
              <a:gd name="T41" fmla="*/ 2114 h 2883"/>
              <a:gd name="T42" fmla="*/ 3015 w 3368"/>
              <a:gd name="T43" fmla="*/ 2061 h 2883"/>
              <a:gd name="T44" fmla="*/ 3013 w 3368"/>
              <a:gd name="T45" fmla="*/ 2056 h 2883"/>
              <a:gd name="T46" fmla="*/ 3012 w 3368"/>
              <a:gd name="T47" fmla="*/ 2055 h 2883"/>
              <a:gd name="T48" fmla="*/ 3004 w 3368"/>
              <a:gd name="T49" fmla="*/ 1994 h 2883"/>
              <a:gd name="T50" fmla="*/ 3324 w 3368"/>
              <a:gd name="T51" fmla="*/ 1440 h 2883"/>
              <a:gd name="T52" fmla="*/ 3324 w 3368"/>
              <a:gd name="T53" fmla="*/ 1439 h 2883"/>
              <a:gd name="T54" fmla="*/ 829 w 3368"/>
              <a:gd name="T55" fmla="*/ 0 h 2883"/>
              <a:gd name="T56" fmla="*/ 316 w 3368"/>
              <a:gd name="T57" fmla="*/ 1982 h 2883"/>
              <a:gd name="T58" fmla="*/ 337 w 3368"/>
              <a:gd name="T59" fmla="*/ 1991 h 2883"/>
              <a:gd name="T60" fmla="*/ 347 w 3368"/>
              <a:gd name="T61" fmla="*/ 1992 h 2883"/>
              <a:gd name="T62" fmla="*/ 347 w 3368"/>
              <a:gd name="T63" fmla="*/ 1992 h 2883"/>
              <a:gd name="T64" fmla="*/ 410 w 3368"/>
              <a:gd name="T65" fmla="*/ 1960 h 2883"/>
              <a:gd name="T66" fmla="*/ 504 w 3368"/>
              <a:gd name="T67" fmla="*/ 1850 h 2883"/>
              <a:gd name="T68" fmla="*/ 550 w 3368"/>
              <a:gd name="T69" fmla="*/ 1815 h 2883"/>
              <a:gd name="T70" fmla="*/ 598 w 3368"/>
              <a:gd name="T71" fmla="*/ 1794 h 2883"/>
              <a:gd name="T72" fmla="*/ 651 w 3368"/>
              <a:gd name="T73" fmla="*/ 1786 h 2883"/>
              <a:gd name="T74" fmla="*/ 662 w 3368"/>
              <a:gd name="T75" fmla="*/ 1787 h 2883"/>
              <a:gd name="T76" fmla="*/ 666 w 3368"/>
              <a:gd name="T77" fmla="*/ 1787 h 2883"/>
              <a:gd name="T78" fmla="*/ 668 w 3368"/>
              <a:gd name="T79" fmla="*/ 1787 h 2883"/>
              <a:gd name="T80" fmla="*/ 674 w 3368"/>
              <a:gd name="T81" fmla="*/ 1788 h 2883"/>
              <a:gd name="T82" fmla="*/ 675 w 3368"/>
              <a:gd name="T83" fmla="*/ 1788 h 2883"/>
              <a:gd name="T84" fmla="*/ 715 w 3368"/>
              <a:gd name="T85" fmla="*/ 1799 h 2883"/>
              <a:gd name="T86" fmla="*/ 841 w 3368"/>
              <a:gd name="T87" fmla="*/ 1914 h 2883"/>
              <a:gd name="T88" fmla="*/ 874 w 3368"/>
              <a:gd name="T89" fmla="*/ 2096 h 2883"/>
              <a:gd name="T90" fmla="*/ 832 w 3368"/>
              <a:gd name="T91" fmla="*/ 2175 h 2883"/>
              <a:gd name="T92" fmla="*/ 781 w 3368"/>
              <a:gd name="T93" fmla="*/ 2214 h 2883"/>
              <a:gd name="T94" fmla="*/ 583 w 3368"/>
              <a:gd name="T95" fmla="*/ 2261 h 2883"/>
              <a:gd name="T96" fmla="*/ 525 w 3368"/>
              <a:gd name="T97" fmla="*/ 2298 h 2883"/>
              <a:gd name="T98" fmla="*/ 524 w 3368"/>
              <a:gd name="T99" fmla="*/ 2299 h 2883"/>
              <a:gd name="T100" fmla="*/ 523 w 3368"/>
              <a:gd name="T101" fmla="*/ 2302 h 2883"/>
              <a:gd name="T102" fmla="*/ 521 w 3368"/>
              <a:gd name="T103" fmla="*/ 2305 h 2883"/>
              <a:gd name="T104" fmla="*/ 836 w 3368"/>
              <a:gd name="T105" fmla="*/ 2882 h 2883"/>
              <a:gd name="T106" fmla="*/ 2798 w 3368"/>
              <a:gd name="T107" fmla="*/ 2351 h 2883"/>
              <a:gd name="T108" fmla="*/ 2801 w 3368"/>
              <a:gd name="T109" fmla="*/ 2347 h 2883"/>
              <a:gd name="T110" fmla="*/ 2802 w 3368"/>
              <a:gd name="T111" fmla="*/ 2346 h 2883"/>
              <a:gd name="T112" fmla="*/ 2809 w 3368"/>
              <a:gd name="T113" fmla="*/ 2334 h 2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68" h="2883">
                <a:moveTo>
                  <a:pt x="2814" y="2329"/>
                </a:moveTo>
                <a:lnTo>
                  <a:pt x="2814" y="2329"/>
                </a:lnTo>
                <a:cubicBezTo>
                  <a:pt x="2828" y="2319"/>
                  <a:pt x="2845" y="2312"/>
                  <a:pt x="2863" y="2311"/>
                </a:cubicBezTo>
                <a:lnTo>
                  <a:pt x="2864" y="2311"/>
                </a:lnTo>
                <a:lnTo>
                  <a:pt x="2864" y="2311"/>
                </a:lnTo>
                <a:cubicBezTo>
                  <a:pt x="2866" y="2310"/>
                  <a:pt x="2868" y="2310"/>
                  <a:pt x="2869" y="2310"/>
                </a:cubicBezTo>
                <a:lnTo>
                  <a:pt x="2869" y="2310"/>
                </a:lnTo>
                <a:cubicBezTo>
                  <a:pt x="2870" y="2310"/>
                  <a:pt x="2871" y="2310"/>
                  <a:pt x="2872" y="2310"/>
                </a:cubicBezTo>
                <a:lnTo>
                  <a:pt x="2872" y="2310"/>
                </a:lnTo>
                <a:cubicBezTo>
                  <a:pt x="2906" y="2310"/>
                  <a:pt x="2937" y="2327"/>
                  <a:pt x="2955" y="2356"/>
                </a:cubicBezTo>
                <a:lnTo>
                  <a:pt x="2955" y="2356"/>
                </a:lnTo>
                <a:cubicBezTo>
                  <a:pt x="2997" y="2419"/>
                  <a:pt x="3044" y="2470"/>
                  <a:pt x="3083" y="2492"/>
                </a:cubicBezTo>
                <a:lnTo>
                  <a:pt x="3083" y="2492"/>
                </a:lnTo>
                <a:cubicBezTo>
                  <a:pt x="3100" y="2502"/>
                  <a:pt x="3116" y="2509"/>
                  <a:pt x="3133" y="2512"/>
                </a:cubicBezTo>
                <a:lnTo>
                  <a:pt x="3133" y="2512"/>
                </a:lnTo>
                <a:cubicBezTo>
                  <a:pt x="3158" y="2518"/>
                  <a:pt x="3183" y="2517"/>
                  <a:pt x="3207" y="2510"/>
                </a:cubicBezTo>
                <a:lnTo>
                  <a:pt x="3207" y="2510"/>
                </a:lnTo>
                <a:cubicBezTo>
                  <a:pt x="3253" y="2497"/>
                  <a:pt x="3295" y="2460"/>
                  <a:pt x="3327" y="2406"/>
                </a:cubicBezTo>
                <a:lnTo>
                  <a:pt x="3327" y="2406"/>
                </a:lnTo>
                <a:cubicBezTo>
                  <a:pt x="3355" y="2357"/>
                  <a:pt x="3367" y="2305"/>
                  <a:pt x="3360" y="2261"/>
                </a:cubicBezTo>
                <a:lnTo>
                  <a:pt x="3360" y="2261"/>
                </a:lnTo>
                <a:cubicBezTo>
                  <a:pt x="3358" y="2250"/>
                  <a:pt x="3355" y="2240"/>
                  <a:pt x="3351" y="2229"/>
                </a:cubicBezTo>
                <a:lnTo>
                  <a:pt x="3351" y="2229"/>
                </a:lnTo>
                <a:lnTo>
                  <a:pt x="3351" y="2228"/>
                </a:lnTo>
                <a:lnTo>
                  <a:pt x="3351" y="2228"/>
                </a:lnTo>
                <a:cubicBezTo>
                  <a:pt x="3350" y="2226"/>
                  <a:pt x="3349" y="2225"/>
                  <a:pt x="3349" y="2224"/>
                </a:cubicBezTo>
                <a:lnTo>
                  <a:pt x="3347" y="2223"/>
                </a:lnTo>
                <a:lnTo>
                  <a:pt x="3347" y="2223"/>
                </a:lnTo>
                <a:cubicBezTo>
                  <a:pt x="3347" y="2221"/>
                  <a:pt x="3347" y="2221"/>
                  <a:pt x="3346" y="2219"/>
                </a:cubicBezTo>
                <a:lnTo>
                  <a:pt x="3345" y="2217"/>
                </a:lnTo>
                <a:lnTo>
                  <a:pt x="3345" y="2217"/>
                </a:lnTo>
                <a:cubicBezTo>
                  <a:pt x="3345" y="2215"/>
                  <a:pt x="3343" y="2213"/>
                  <a:pt x="3343" y="2211"/>
                </a:cubicBezTo>
                <a:lnTo>
                  <a:pt x="3343" y="2211"/>
                </a:lnTo>
                <a:cubicBezTo>
                  <a:pt x="3340" y="2206"/>
                  <a:pt x="3336" y="2201"/>
                  <a:pt x="3332" y="2196"/>
                </a:cubicBezTo>
                <a:lnTo>
                  <a:pt x="3332" y="2196"/>
                </a:lnTo>
                <a:cubicBezTo>
                  <a:pt x="3332" y="2195"/>
                  <a:pt x="3331" y="2195"/>
                  <a:pt x="3330" y="2194"/>
                </a:cubicBezTo>
                <a:lnTo>
                  <a:pt x="3330" y="2194"/>
                </a:lnTo>
                <a:cubicBezTo>
                  <a:pt x="3329" y="2192"/>
                  <a:pt x="3327" y="2190"/>
                  <a:pt x="3326" y="2189"/>
                </a:cubicBezTo>
                <a:lnTo>
                  <a:pt x="3326" y="2189"/>
                </a:lnTo>
                <a:cubicBezTo>
                  <a:pt x="3314" y="2177"/>
                  <a:pt x="3300" y="2166"/>
                  <a:pt x="3284" y="2156"/>
                </a:cubicBezTo>
                <a:lnTo>
                  <a:pt x="3284" y="2156"/>
                </a:lnTo>
                <a:cubicBezTo>
                  <a:pt x="3245" y="2134"/>
                  <a:pt x="3176" y="2118"/>
                  <a:pt x="3099" y="2114"/>
                </a:cubicBezTo>
                <a:lnTo>
                  <a:pt x="3099" y="2114"/>
                </a:lnTo>
                <a:cubicBezTo>
                  <a:pt x="3064" y="2112"/>
                  <a:pt x="3033" y="2092"/>
                  <a:pt x="3015" y="2061"/>
                </a:cubicBezTo>
                <a:lnTo>
                  <a:pt x="3015" y="2061"/>
                </a:lnTo>
                <a:cubicBezTo>
                  <a:pt x="3015" y="2059"/>
                  <a:pt x="3014" y="2058"/>
                  <a:pt x="3013" y="2056"/>
                </a:cubicBezTo>
                <a:lnTo>
                  <a:pt x="3012" y="2055"/>
                </a:lnTo>
                <a:lnTo>
                  <a:pt x="3012" y="2055"/>
                </a:lnTo>
                <a:cubicBezTo>
                  <a:pt x="3004" y="2035"/>
                  <a:pt x="3001" y="2015"/>
                  <a:pt x="3004" y="1994"/>
                </a:cubicBezTo>
                <a:lnTo>
                  <a:pt x="3004" y="1994"/>
                </a:lnTo>
                <a:cubicBezTo>
                  <a:pt x="3005" y="1993"/>
                  <a:pt x="3006" y="1991"/>
                  <a:pt x="3006" y="1989"/>
                </a:cubicBezTo>
                <a:lnTo>
                  <a:pt x="3324" y="1440"/>
                </a:lnTo>
                <a:lnTo>
                  <a:pt x="3324" y="1440"/>
                </a:lnTo>
                <a:cubicBezTo>
                  <a:pt x="3324" y="1439"/>
                  <a:pt x="3324" y="1439"/>
                  <a:pt x="3324" y="1439"/>
                </a:cubicBezTo>
                <a:lnTo>
                  <a:pt x="2493" y="0"/>
                </a:lnTo>
                <a:lnTo>
                  <a:pt x="829" y="0"/>
                </a:lnTo>
                <a:lnTo>
                  <a:pt x="0" y="1434"/>
                </a:lnTo>
                <a:lnTo>
                  <a:pt x="316" y="1982"/>
                </a:lnTo>
                <a:lnTo>
                  <a:pt x="316" y="1982"/>
                </a:lnTo>
                <a:cubicBezTo>
                  <a:pt x="323" y="1986"/>
                  <a:pt x="330" y="1989"/>
                  <a:pt x="337" y="1991"/>
                </a:cubicBezTo>
                <a:lnTo>
                  <a:pt x="337" y="1991"/>
                </a:lnTo>
                <a:cubicBezTo>
                  <a:pt x="340" y="1991"/>
                  <a:pt x="344" y="1992"/>
                  <a:pt x="347" y="1992"/>
                </a:cubicBezTo>
                <a:lnTo>
                  <a:pt x="347" y="1992"/>
                </a:lnTo>
                <a:lnTo>
                  <a:pt x="347" y="1992"/>
                </a:lnTo>
                <a:cubicBezTo>
                  <a:pt x="372" y="1993"/>
                  <a:pt x="395" y="1981"/>
                  <a:pt x="410" y="1960"/>
                </a:cubicBezTo>
                <a:lnTo>
                  <a:pt x="410" y="1960"/>
                </a:lnTo>
                <a:cubicBezTo>
                  <a:pt x="439" y="1917"/>
                  <a:pt x="472" y="1879"/>
                  <a:pt x="504" y="1850"/>
                </a:cubicBezTo>
                <a:lnTo>
                  <a:pt x="504" y="1850"/>
                </a:lnTo>
                <a:cubicBezTo>
                  <a:pt x="520" y="1835"/>
                  <a:pt x="536" y="1823"/>
                  <a:pt x="550" y="1815"/>
                </a:cubicBezTo>
                <a:lnTo>
                  <a:pt x="550" y="1815"/>
                </a:lnTo>
                <a:cubicBezTo>
                  <a:pt x="566" y="1806"/>
                  <a:pt x="581" y="1799"/>
                  <a:pt x="598" y="1794"/>
                </a:cubicBezTo>
                <a:lnTo>
                  <a:pt x="598" y="1794"/>
                </a:lnTo>
                <a:cubicBezTo>
                  <a:pt x="616" y="1789"/>
                  <a:pt x="633" y="1786"/>
                  <a:pt x="651" y="1786"/>
                </a:cubicBezTo>
                <a:lnTo>
                  <a:pt x="651" y="1786"/>
                </a:lnTo>
                <a:cubicBezTo>
                  <a:pt x="654" y="1786"/>
                  <a:pt x="656" y="1786"/>
                  <a:pt x="658" y="1786"/>
                </a:cubicBezTo>
                <a:lnTo>
                  <a:pt x="662" y="1787"/>
                </a:lnTo>
                <a:lnTo>
                  <a:pt x="662" y="1787"/>
                </a:lnTo>
                <a:cubicBezTo>
                  <a:pt x="664" y="1787"/>
                  <a:pt x="665" y="1787"/>
                  <a:pt x="666" y="1787"/>
                </a:cubicBezTo>
                <a:lnTo>
                  <a:pt x="668" y="1787"/>
                </a:lnTo>
                <a:lnTo>
                  <a:pt x="668" y="1787"/>
                </a:lnTo>
                <a:cubicBezTo>
                  <a:pt x="670" y="1788"/>
                  <a:pt x="672" y="1788"/>
                  <a:pt x="674" y="1788"/>
                </a:cubicBezTo>
                <a:lnTo>
                  <a:pt x="674" y="1788"/>
                </a:lnTo>
                <a:cubicBezTo>
                  <a:pt x="674" y="1788"/>
                  <a:pt x="674" y="1788"/>
                  <a:pt x="675" y="1788"/>
                </a:cubicBezTo>
                <a:lnTo>
                  <a:pt x="675" y="1788"/>
                </a:lnTo>
                <a:cubicBezTo>
                  <a:pt x="689" y="1790"/>
                  <a:pt x="702" y="1794"/>
                  <a:pt x="715" y="1799"/>
                </a:cubicBezTo>
                <a:lnTo>
                  <a:pt x="715" y="1799"/>
                </a:lnTo>
                <a:cubicBezTo>
                  <a:pt x="764" y="1817"/>
                  <a:pt x="809" y="1858"/>
                  <a:pt x="841" y="1914"/>
                </a:cubicBezTo>
                <a:lnTo>
                  <a:pt x="841" y="1914"/>
                </a:lnTo>
                <a:cubicBezTo>
                  <a:pt x="877" y="1977"/>
                  <a:pt x="888" y="2040"/>
                  <a:pt x="874" y="2096"/>
                </a:cubicBezTo>
                <a:lnTo>
                  <a:pt x="874" y="2096"/>
                </a:lnTo>
                <a:cubicBezTo>
                  <a:pt x="867" y="2125"/>
                  <a:pt x="853" y="2151"/>
                  <a:pt x="832" y="2175"/>
                </a:cubicBezTo>
                <a:lnTo>
                  <a:pt x="832" y="2175"/>
                </a:lnTo>
                <a:cubicBezTo>
                  <a:pt x="818" y="2190"/>
                  <a:pt x="801" y="2203"/>
                  <a:pt x="781" y="2214"/>
                </a:cubicBezTo>
                <a:lnTo>
                  <a:pt x="781" y="2214"/>
                </a:lnTo>
                <a:cubicBezTo>
                  <a:pt x="739" y="2239"/>
                  <a:pt x="664" y="2257"/>
                  <a:pt x="583" y="2261"/>
                </a:cubicBezTo>
                <a:lnTo>
                  <a:pt x="583" y="2261"/>
                </a:lnTo>
                <a:cubicBezTo>
                  <a:pt x="558" y="2262"/>
                  <a:pt x="537" y="2276"/>
                  <a:pt x="525" y="2298"/>
                </a:cubicBezTo>
                <a:lnTo>
                  <a:pt x="525" y="2298"/>
                </a:lnTo>
                <a:lnTo>
                  <a:pt x="524" y="2299"/>
                </a:lnTo>
                <a:lnTo>
                  <a:pt x="524" y="2299"/>
                </a:lnTo>
                <a:cubicBezTo>
                  <a:pt x="523" y="2301"/>
                  <a:pt x="523" y="2301"/>
                  <a:pt x="523" y="2302"/>
                </a:cubicBezTo>
                <a:lnTo>
                  <a:pt x="523" y="2302"/>
                </a:lnTo>
                <a:cubicBezTo>
                  <a:pt x="522" y="2303"/>
                  <a:pt x="522" y="2304"/>
                  <a:pt x="521" y="2305"/>
                </a:cubicBezTo>
                <a:lnTo>
                  <a:pt x="521" y="2305"/>
                </a:lnTo>
                <a:cubicBezTo>
                  <a:pt x="518" y="2313"/>
                  <a:pt x="517" y="2322"/>
                  <a:pt x="518" y="2331"/>
                </a:cubicBezTo>
                <a:lnTo>
                  <a:pt x="836" y="2882"/>
                </a:lnTo>
                <a:lnTo>
                  <a:pt x="2491" y="2882"/>
                </a:lnTo>
                <a:lnTo>
                  <a:pt x="2798" y="2351"/>
                </a:lnTo>
                <a:lnTo>
                  <a:pt x="2798" y="2351"/>
                </a:lnTo>
                <a:cubicBezTo>
                  <a:pt x="2798" y="2349"/>
                  <a:pt x="2800" y="2348"/>
                  <a:pt x="2801" y="2347"/>
                </a:cubicBezTo>
                <a:lnTo>
                  <a:pt x="2801" y="2347"/>
                </a:lnTo>
                <a:cubicBezTo>
                  <a:pt x="2801" y="2346"/>
                  <a:pt x="2801" y="2346"/>
                  <a:pt x="2802" y="2346"/>
                </a:cubicBezTo>
                <a:lnTo>
                  <a:pt x="2809" y="2334"/>
                </a:lnTo>
                <a:lnTo>
                  <a:pt x="2809" y="2334"/>
                </a:lnTo>
                <a:cubicBezTo>
                  <a:pt x="2810" y="2332"/>
                  <a:pt x="2812" y="2330"/>
                  <a:pt x="2814" y="2329"/>
                </a:cubicBezTo>
              </a:path>
            </a:pathLst>
          </a:custGeom>
          <a:solidFill>
            <a:schemeClr val="tx2">
              <a:lumMod val="50000"/>
            </a:schemeClr>
          </a:solidFill>
          <a:ln>
            <a:noFill/>
          </a:ln>
          <a:effectLst/>
        </p:spPr>
        <p:txBody>
          <a:bodyPr wrap="none" anchor="ctr"/>
          <a:lstStyle/>
          <a:p>
            <a:endParaRPr lang="en-US" sz="3265" dirty="0"/>
          </a:p>
        </p:txBody>
      </p:sp>
      <p:sp>
        <p:nvSpPr>
          <p:cNvPr id="15" name="Freeform 14">
            <a:extLst>
              <a:ext uri="{FF2B5EF4-FFF2-40B4-BE49-F238E27FC236}">
                <a16:creationId xmlns:a16="http://schemas.microsoft.com/office/drawing/2014/main" id="{DAF9E971-4F1B-8C0D-E4E0-CBB0DCCE4447}"/>
              </a:ext>
            </a:extLst>
          </p:cNvPr>
          <p:cNvSpPr>
            <a:spLocks noChangeArrowheads="1"/>
          </p:cNvSpPr>
          <p:nvPr/>
        </p:nvSpPr>
        <p:spPr bwMode="auto">
          <a:xfrm>
            <a:off x="4988675" y="3024707"/>
            <a:ext cx="32328" cy="677833"/>
          </a:xfrm>
          <a:custGeom>
            <a:avLst/>
            <a:gdLst>
              <a:gd name="connsiteX0" fmla="*/ 31694 w 64655"/>
              <a:gd name="connsiteY0" fmla="*/ 1214095 h 1355665"/>
              <a:gd name="connsiteX1" fmla="*/ 64655 w 64655"/>
              <a:gd name="connsiteY1" fmla="*/ 1245696 h 1355665"/>
              <a:gd name="connsiteX2" fmla="*/ 64655 w 64655"/>
              <a:gd name="connsiteY2" fmla="*/ 1322801 h 1355665"/>
              <a:gd name="connsiteX3" fmla="*/ 31694 w 64655"/>
              <a:gd name="connsiteY3" fmla="*/ 1355665 h 1355665"/>
              <a:gd name="connsiteX4" fmla="*/ 0 w 64655"/>
              <a:gd name="connsiteY4" fmla="*/ 1322801 h 1355665"/>
              <a:gd name="connsiteX5" fmla="*/ 0 w 64655"/>
              <a:gd name="connsiteY5" fmla="*/ 1245696 h 1355665"/>
              <a:gd name="connsiteX6" fmla="*/ 31694 w 64655"/>
              <a:gd name="connsiteY6" fmla="*/ 1214095 h 1355665"/>
              <a:gd name="connsiteX7" fmla="*/ 31694 w 64655"/>
              <a:gd name="connsiteY7" fmla="*/ 888615 h 1355665"/>
              <a:gd name="connsiteX8" fmla="*/ 64655 w 64655"/>
              <a:gd name="connsiteY8" fmla="*/ 919740 h 1355665"/>
              <a:gd name="connsiteX9" fmla="*/ 64655 w 64655"/>
              <a:gd name="connsiteY9" fmla="*/ 1081592 h 1355665"/>
              <a:gd name="connsiteX10" fmla="*/ 31694 w 64655"/>
              <a:gd name="connsiteY10" fmla="*/ 1113962 h 1355665"/>
              <a:gd name="connsiteX11" fmla="*/ 0 w 64655"/>
              <a:gd name="connsiteY11" fmla="*/ 1081592 h 1355665"/>
              <a:gd name="connsiteX12" fmla="*/ 0 w 64655"/>
              <a:gd name="connsiteY12" fmla="*/ 919740 h 1355665"/>
              <a:gd name="connsiteX13" fmla="*/ 31694 w 64655"/>
              <a:gd name="connsiteY13" fmla="*/ 888615 h 1355665"/>
              <a:gd name="connsiteX14" fmla="*/ 31694 w 64655"/>
              <a:gd name="connsiteY14" fmla="*/ 561177 h 1355665"/>
              <a:gd name="connsiteX15" fmla="*/ 64655 w 64655"/>
              <a:gd name="connsiteY15" fmla="*/ 593547 h 1355665"/>
              <a:gd name="connsiteX16" fmla="*/ 64655 w 64655"/>
              <a:gd name="connsiteY16" fmla="*/ 756644 h 1355665"/>
              <a:gd name="connsiteX17" fmla="*/ 31694 w 64655"/>
              <a:gd name="connsiteY17" fmla="*/ 787769 h 1355665"/>
              <a:gd name="connsiteX18" fmla="*/ 0 w 64655"/>
              <a:gd name="connsiteY18" fmla="*/ 756644 h 1355665"/>
              <a:gd name="connsiteX19" fmla="*/ 0 w 64655"/>
              <a:gd name="connsiteY19" fmla="*/ 593547 h 1355665"/>
              <a:gd name="connsiteX20" fmla="*/ 31694 w 64655"/>
              <a:gd name="connsiteY20" fmla="*/ 561177 h 1355665"/>
              <a:gd name="connsiteX21" fmla="*/ 31694 w 64655"/>
              <a:gd name="connsiteY21" fmla="*/ 236228 h 1355665"/>
              <a:gd name="connsiteX22" fmla="*/ 64655 w 64655"/>
              <a:gd name="connsiteY22" fmla="*/ 267354 h 1355665"/>
              <a:gd name="connsiteX23" fmla="*/ 64655 w 64655"/>
              <a:gd name="connsiteY23" fmla="*/ 430450 h 1355665"/>
              <a:gd name="connsiteX24" fmla="*/ 31694 w 64655"/>
              <a:gd name="connsiteY24" fmla="*/ 462821 h 1355665"/>
              <a:gd name="connsiteX25" fmla="*/ 0 w 64655"/>
              <a:gd name="connsiteY25" fmla="*/ 430450 h 1355665"/>
              <a:gd name="connsiteX26" fmla="*/ 0 w 64655"/>
              <a:gd name="connsiteY26" fmla="*/ 267354 h 1355665"/>
              <a:gd name="connsiteX27" fmla="*/ 31694 w 64655"/>
              <a:gd name="connsiteY27" fmla="*/ 236228 h 1355665"/>
              <a:gd name="connsiteX28" fmla="*/ 31694 w 64655"/>
              <a:gd name="connsiteY28" fmla="*/ 0 h 1355665"/>
              <a:gd name="connsiteX29" fmla="*/ 64655 w 64655"/>
              <a:gd name="connsiteY29" fmla="*/ 30657 h 1355665"/>
              <a:gd name="connsiteX30" fmla="*/ 64655 w 64655"/>
              <a:gd name="connsiteY30" fmla="*/ 105459 h 1355665"/>
              <a:gd name="connsiteX31" fmla="*/ 31694 w 64655"/>
              <a:gd name="connsiteY31" fmla="*/ 136116 h 1355665"/>
              <a:gd name="connsiteX32" fmla="*/ 0 w 64655"/>
              <a:gd name="connsiteY32" fmla="*/ 105459 h 1355665"/>
              <a:gd name="connsiteX33" fmla="*/ 0 w 64655"/>
              <a:gd name="connsiteY33" fmla="*/ 30657 h 1355665"/>
              <a:gd name="connsiteX34" fmla="*/ 31694 w 64655"/>
              <a:gd name="connsiteY34" fmla="*/ 0 h 135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4655" h="1355665">
                <a:moveTo>
                  <a:pt x="31694" y="1214095"/>
                </a:moveTo>
                <a:cubicBezTo>
                  <a:pt x="49442" y="1214095"/>
                  <a:pt x="64655" y="1227999"/>
                  <a:pt x="64655" y="1245696"/>
                </a:cubicBezTo>
                <a:lnTo>
                  <a:pt x="64655" y="1322801"/>
                </a:lnTo>
                <a:cubicBezTo>
                  <a:pt x="64655" y="1340497"/>
                  <a:pt x="49442" y="1355665"/>
                  <a:pt x="31694" y="1355665"/>
                </a:cubicBezTo>
                <a:cubicBezTo>
                  <a:pt x="13945" y="1355665"/>
                  <a:pt x="0" y="1340497"/>
                  <a:pt x="0" y="1322801"/>
                </a:cubicBezTo>
                <a:lnTo>
                  <a:pt x="0" y="1245696"/>
                </a:lnTo>
                <a:cubicBezTo>
                  <a:pt x="0" y="1227999"/>
                  <a:pt x="13945" y="1214095"/>
                  <a:pt x="31694" y="1214095"/>
                </a:cubicBezTo>
                <a:close/>
                <a:moveTo>
                  <a:pt x="31694" y="888615"/>
                </a:moveTo>
                <a:cubicBezTo>
                  <a:pt x="49442" y="888615"/>
                  <a:pt x="64655" y="902310"/>
                  <a:pt x="64655" y="919740"/>
                </a:cubicBezTo>
                <a:lnTo>
                  <a:pt x="64655" y="1081592"/>
                </a:lnTo>
                <a:cubicBezTo>
                  <a:pt x="64655" y="1099022"/>
                  <a:pt x="49442" y="1113962"/>
                  <a:pt x="31694" y="1113962"/>
                </a:cubicBezTo>
                <a:cubicBezTo>
                  <a:pt x="13945" y="1113962"/>
                  <a:pt x="0" y="1099022"/>
                  <a:pt x="0" y="1081592"/>
                </a:cubicBezTo>
                <a:lnTo>
                  <a:pt x="0" y="919740"/>
                </a:lnTo>
                <a:cubicBezTo>
                  <a:pt x="0" y="902310"/>
                  <a:pt x="13945" y="888615"/>
                  <a:pt x="31694" y="888615"/>
                </a:cubicBezTo>
                <a:close/>
                <a:moveTo>
                  <a:pt x="31694" y="561177"/>
                </a:moveTo>
                <a:cubicBezTo>
                  <a:pt x="49442" y="561177"/>
                  <a:pt x="64655" y="576117"/>
                  <a:pt x="64655" y="593547"/>
                </a:cubicBezTo>
                <a:lnTo>
                  <a:pt x="64655" y="756644"/>
                </a:lnTo>
                <a:cubicBezTo>
                  <a:pt x="64655" y="774074"/>
                  <a:pt x="49442" y="787769"/>
                  <a:pt x="31694" y="787769"/>
                </a:cubicBezTo>
                <a:cubicBezTo>
                  <a:pt x="13945" y="787769"/>
                  <a:pt x="0" y="774074"/>
                  <a:pt x="0" y="756644"/>
                </a:cubicBezTo>
                <a:lnTo>
                  <a:pt x="0" y="593547"/>
                </a:lnTo>
                <a:cubicBezTo>
                  <a:pt x="0" y="576117"/>
                  <a:pt x="13945" y="561177"/>
                  <a:pt x="31694" y="561177"/>
                </a:cubicBezTo>
                <a:close/>
                <a:moveTo>
                  <a:pt x="31694" y="236228"/>
                </a:moveTo>
                <a:cubicBezTo>
                  <a:pt x="49442" y="236228"/>
                  <a:pt x="64655" y="249923"/>
                  <a:pt x="64655" y="267354"/>
                </a:cubicBezTo>
                <a:lnTo>
                  <a:pt x="64655" y="430450"/>
                </a:lnTo>
                <a:cubicBezTo>
                  <a:pt x="64655" y="447880"/>
                  <a:pt x="49442" y="462821"/>
                  <a:pt x="31694" y="462821"/>
                </a:cubicBezTo>
                <a:cubicBezTo>
                  <a:pt x="13945" y="462821"/>
                  <a:pt x="0" y="447880"/>
                  <a:pt x="0" y="430450"/>
                </a:cubicBezTo>
                <a:lnTo>
                  <a:pt x="0" y="267354"/>
                </a:lnTo>
                <a:cubicBezTo>
                  <a:pt x="0" y="249923"/>
                  <a:pt x="13945" y="236228"/>
                  <a:pt x="31694" y="236228"/>
                </a:cubicBezTo>
                <a:close/>
                <a:moveTo>
                  <a:pt x="31694" y="0"/>
                </a:moveTo>
                <a:cubicBezTo>
                  <a:pt x="49442" y="0"/>
                  <a:pt x="64655" y="13489"/>
                  <a:pt x="64655" y="30657"/>
                </a:cubicBezTo>
                <a:lnTo>
                  <a:pt x="64655" y="105459"/>
                </a:lnTo>
                <a:cubicBezTo>
                  <a:pt x="64655" y="122627"/>
                  <a:pt x="49442" y="136116"/>
                  <a:pt x="31694" y="136116"/>
                </a:cubicBezTo>
                <a:cubicBezTo>
                  <a:pt x="13945" y="136116"/>
                  <a:pt x="0" y="122627"/>
                  <a:pt x="0" y="105459"/>
                </a:cubicBezTo>
                <a:lnTo>
                  <a:pt x="0" y="30657"/>
                </a:lnTo>
                <a:cubicBezTo>
                  <a:pt x="0" y="13489"/>
                  <a:pt x="13945" y="0"/>
                  <a:pt x="31694" y="0"/>
                </a:cubicBezTo>
                <a:close/>
              </a:path>
            </a:pathLst>
          </a:custGeom>
          <a:solidFill>
            <a:srgbClr val="83F3B1"/>
          </a:solidFill>
          <a:ln>
            <a:noFill/>
          </a:ln>
          <a:effectLst/>
        </p:spPr>
        <p:txBody>
          <a:bodyPr wrap="square" anchor="ctr">
            <a:noAutofit/>
          </a:bodyPr>
          <a:lstStyle/>
          <a:p>
            <a:endParaRPr lang="en-US" sz="3265"/>
          </a:p>
        </p:txBody>
      </p:sp>
      <p:sp>
        <p:nvSpPr>
          <p:cNvPr id="18" name="Freeform 17">
            <a:extLst>
              <a:ext uri="{FF2B5EF4-FFF2-40B4-BE49-F238E27FC236}">
                <a16:creationId xmlns:a16="http://schemas.microsoft.com/office/drawing/2014/main" id="{4305B8AE-A0D6-0B61-CC05-25AF4348FE73}"/>
              </a:ext>
            </a:extLst>
          </p:cNvPr>
          <p:cNvSpPr>
            <a:spLocks noChangeArrowheads="1"/>
          </p:cNvSpPr>
          <p:nvPr/>
        </p:nvSpPr>
        <p:spPr bwMode="auto">
          <a:xfrm>
            <a:off x="6576331" y="4532708"/>
            <a:ext cx="32328" cy="680582"/>
          </a:xfrm>
          <a:custGeom>
            <a:avLst/>
            <a:gdLst>
              <a:gd name="connsiteX0" fmla="*/ 32962 w 64655"/>
              <a:gd name="connsiteY0" fmla="*/ 1219583 h 1361164"/>
              <a:gd name="connsiteX1" fmla="*/ 64655 w 64655"/>
              <a:gd name="connsiteY1" fmla="*/ 1252159 h 1361164"/>
              <a:gd name="connsiteX2" fmla="*/ 64655 w 64655"/>
              <a:gd name="connsiteY2" fmla="*/ 1328588 h 1361164"/>
              <a:gd name="connsiteX3" fmla="*/ 32962 w 64655"/>
              <a:gd name="connsiteY3" fmla="*/ 1361164 h 1361164"/>
              <a:gd name="connsiteX4" fmla="*/ 0 w 64655"/>
              <a:gd name="connsiteY4" fmla="*/ 1328588 h 1361164"/>
              <a:gd name="connsiteX5" fmla="*/ 0 w 64655"/>
              <a:gd name="connsiteY5" fmla="*/ 1252159 h 1361164"/>
              <a:gd name="connsiteX6" fmla="*/ 32962 w 64655"/>
              <a:gd name="connsiteY6" fmla="*/ 1219583 h 1361164"/>
              <a:gd name="connsiteX7" fmla="*/ 32962 w 64655"/>
              <a:gd name="connsiteY7" fmla="*/ 894102 h 1361164"/>
              <a:gd name="connsiteX8" fmla="*/ 64655 w 64655"/>
              <a:gd name="connsiteY8" fmla="*/ 925227 h 1361164"/>
              <a:gd name="connsiteX9" fmla="*/ 64655 w 64655"/>
              <a:gd name="connsiteY9" fmla="*/ 1088324 h 1361164"/>
              <a:gd name="connsiteX10" fmla="*/ 32962 w 64655"/>
              <a:gd name="connsiteY10" fmla="*/ 1119449 h 1361164"/>
              <a:gd name="connsiteX11" fmla="*/ 0 w 64655"/>
              <a:gd name="connsiteY11" fmla="*/ 1088324 h 1361164"/>
              <a:gd name="connsiteX12" fmla="*/ 0 w 64655"/>
              <a:gd name="connsiteY12" fmla="*/ 925227 h 1361164"/>
              <a:gd name="connsiteX13" fmla="*/ 32962 w 64655"/>
              <a:gd name="connsiteY13" fmla="*/ 894102 h 1361164"/>
              <a:gd name="connsiteX14" fmla="*/ 32962 w 64655"/>
              <a:gd name="connsiteY14" fmla="*/ 566663 h 1361164"/>
              <a:gd name="connsiteX15" fmla="*/ 64655 w 64655"/>
              <a:gd name="connsiteY15" fmla="*/ 599034 h 1361164"/>
              <a:gd name="connsiteX16" fmla="*/ 64655 w 64655"/>
              <a:gd name="connsiteY16" fmla="*/ 762130 h 1361164"/>
              <a:gd name="connsiteX17" fmla="*/ 32962 w 64655"/>
              <a:gd name="connsiteY17" fmla="*/ 794501 h 1361164"/>
              <a:gd name="connsiteX18" fmla="*/ 0 w 64655"/>
              <a:gd name="connsiteY18" fmla="*/ 762130 h 1361164"/>
              <a:gd name="connsiteX19" fmla="*/ 0 w 64655"/>
              <a:gd name="connsiteY19" fmla="*/ 599034 h 1361164"/>
              <a:gd name="connsiteX20" fmla="*/ 32962 w 64655"/>
              <a:gd name="connsiteY20" fmla="*/ 566663 h 1361164"/>
              <a:gd name="connsiteX21" fmla="*/ 32962 w 64655"/>
              <a:gd name="connsiteY21" fmla="*/ 241715 h 1361164"/>
              <a:gd name="connsiteX22" fmla="*/ 64655 w 64655"/>
              <a:gd name="connsiteY22" fmla="*/ 272840 h 1361164"/>
              <a:gd name="connsiteX23" fmla="*/ 64655 w 64655"/>
              <a:gd name="connsiteY23" fmla="*/ 435937 h 1361164"/>
              <a:gd name="connsiteX24" fmla="*/ 32962 w 64655"/>
              <a:gd name="connsiteY24" fmla="*/ 467062 h 1361164"/>
              <a:gd name="connsiteX25" fmla="*/ 0 w 64655"/>
              <a:gd name="connsiteY25" fmla="*/ 435937 h 1361164"/>
              <a:gd name="connsiteX26" fmla="*/ 0 w 64655"/>
              <a:gd name="connsiteY26" fmla="*/ 272840 h 1361164"/>
              <a:gd name="connsiteX27" fmla="*/ 32962 w 64655"/>
              <a:gd name="connsiteY27" fmla="*/ 241715 h 1361164"/>
              <a:gd name="connsiteX28" fmla="*/ 32962 w 64655"/>
              <a:gd name="connsiteY28" fmla="*/ 0 h 1361164"/>
              <a:gd name="connsiteX29" fmla="*/ 64655 w 64655"/>
              <a:gd name="connsiteY29" fmla="*/ 32864 h 1361164"/>
              <a:gd name="connsiteX30" fmla="*/ 64655 w 64655"/>
              <a:gd name="connsiteY30" fmla="*/ 109970 h 1361164"/>
              <a:gd name="connsiteX31" fmla="*/ 32962 w 64655"/>
              <a:gd name="connsiteY31" fmla="*/ 141570 h 1361164"/>
              <a:gd name="connsiteX32" fmla="*/ 0 w 64655"/>
              <a:gd name="connsiteY32" fmla="*/ 109970 h 1361164"/>
              <a:gd name="connsiteX33" fmla="*/ 0 w 64655"/>
              <a:gd name="connsiteY33" fmla="*/ 32864 h 1361164"/>
              <a:gd name="connsiteX34" fmla="*/ 32962 w 64655"/>
              <a:gd name="connsiteY34" fmla="*/ 0 h 1361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4655" h="1361164">
                <a:moveTo>
                  <a:pt x="32962" y="1219583"/>
                </a:moveTo>
                <a:cubicBezTo>
                  <a:pt x="50710" y="1219583"/>
                  <a:pt x="64655" y="1234618"/>
                  <a:pt x="64655" y="1252159"/>
                </a:cubicBezTo>
                <a:lnTo>
                  <a:pt x="64655" y="1328588"/>
                </a:lnTo>
                <a:cubicBezTo>
                  <a:pt x="64655" y="1347382"/>
                  <a:pt x="50710" y="1361164"/>
                  <a:pt x="32962" y="1361164"/>
                </a:cubicBezTo>
                <a:cubicBezTo>
                  <a:pt x="15213" y="1361164"/>
                  <a:pt x="0" y="1347382"/>
                  <a:pt x="0" y="1328588"/>
                </a:cubicBezTo>
                <a:lnTo>
                  <a:pt x="0" y="1252159"/>
                </a:lnTo>
                <a:cubicBezTo>
                  <a:pt x="0" y="1234618"/>
                  <a:pt x="15213" y="1219583"/>
                  <a:pt x="32962" y="1219583"/>
                </a:cubicBezTo>
                <a:close/>
                <a:moveTo>
                  <a:pt x="32962" y="894102"/>
                </a:moveTo>
                <a:cubicBezTo>
                  <a:pt x="50710" y="894102"/>
                  <a:pt x="64655" y="907797"/>
                  <a:pt x="64655" y="925227"/>
                </a:cubicBezTo>
                <a:lnTo>
                  <a:pt x="64655" y="1088324"/>
                </a:lnTo>
                <a:cubicBezTo>
                  <a:pt x="64655" y="1105754"/>
                  <a:pt x="50710" y="1119449"/>
                  <a:pt x="32962" y="1119449"/>
                </a:cubicBezTo>
                <a:cubicBezTo>
                  <a:pt x="15213" y="1119449"/>
                  <a:pt x="0" y="1105754"/>
                  <a:pt x="0" y="1088324"/>
                </a:cubicBezTo>
                <a:lnTo>
                  <a:pt x="0" y="925227"/>
                </a:lnTo>
                <a:cubicBezTo>
                  <a:pt x="0" y="907797"/>
                  <a:pt x="15213" y="894102"/>
                  <a:pt x="32962" y="894102"/>
                </a:cubicBezTo>
                <a:close/>
                <a:moveTo>
                  <a:pt x="32962" y="566663"/>
                </a:moveTo>
                <a:cubicBezTo>
                  <a:pt x="50710" y="566663"/>
                  <a:pt x="64655" y="581603"/>
                  <a:pt x="64655" y="599034"/>
                </a:cubicBezTo>
                <a:lnTo>
                  <a:pt x="64655" y="762130"/>
                </a:lnTo>
                <a:cubicBezTo>
                  <a:pt x="64655" y="779560"/>
                  <a:pt x="50710" y="794501"/>
                  <a:pt x="32962" y="794501"/>
                </a:cubicBezTo>
                <a:cubicBezTo>
                  <a:pt x="15213" y="794501"/>
                  <a:pt x="0" y="779560"/>
                  <a:pt x="0" y="762130"/>
                </a:cubicBezTo>
                <a:lnTo>
                  <a:pt x="0" y="599034"/>
                </a:lnTo>
                <a:cubicBezTo>
                  <a:pt x="0" y="581603"/>
                  <a:pt x="15213" y="566663"/>
                  <a:pt x="32962" y="566663"/>
                </a:cubicBezTo>
                <a:close/>
                <a:moveTo>
                  <a:pt x="32962" y="241715"/>
                </a:moveTo>
                <a:cubicBezTo>
                  <a:pt x="50710" y="241715"/>
                  <a:pt x="64655" y="255410"/>
                  <a:pt x="64655" y="272840"/>
                </a:cubicBezTo>
                <a:lnTo>
                  <a:pt x="64655" y="435937"/>
                </a:lnTo>
                <a:cubicBezTo>
                  <a:pt x="64655" y="453367"/>
                  <a:pt x="50710" y="467062"/>
                  <a:pt x="32962" y="467062"/>
                </a:cubicBezTo>
                <a:cubicBezTo>
                  <a:pt x="15213" y="467062"/>
                  <a:pt x="0" y="453367"/>
                  <a:pt x="0" y="435937"/>
                </a:cubicBezTo>
                <a:lnTo>
                  <a:pt x="0" y="272840"/>
                </a:lnTo>
                <a:cubicBezTo>
                  <a:pt x="0" y="255410"/>
                  <a:pt x="15213" y="241715"/>
                  <a:pt x="32962" y="241715"/>
                </a:cubicBezTo>
                <a:close/>
                <a:moveTo>
                  <a:pt x="32962" y="0"/>
                </a:moveTo>
                <a:cubicBezTo>
                  <a:pt x="50710" y="0"/>
                  <a:pt x="64655" y="15168"/>
                  <a:pt x="64655" y="32864"/>
                </a:cubicBezTo>
                <a:lnTo>
                  <a:pt x="64655" y="109970"/>
                </a:lnTo>
                <a:cubicBezTo>
                  <a:pt x="64655" y="127666"/>
                  <a:pt x="50710" y="141570"/>
                  <a:pt x="32962" y="141570"/>
                </a:cubicBezTo>
                <a:cubicBezTo>
                  <a:pt x="15213" y="141570"/>
                  <a:pt x="0" y="127666"/>
                  <a:pt x="0" y="109970"/>
                </a:cubicBezTo>
                <a:lnTo>
                  <a:pt x="0" y="32864"/>
                </a:lnTo>
                <a:cubicBezTo>
                  <a:pt x="0" y="15168"/>
                  <a:pt x="15213" y="0"/>
                  <a:pt x="32962" y="0"/>
                </a:cubicBezTo>
                <a:close/>
              </a:path>
            </a:pathLst>
          </a:custGeom>
          <a:solidFill>
            <a:srgbClr val="83F3B1"/>
          </a:solidFill>
          <a:ln>
            <a:noFill/>
          </a:ln>
          <a:effectLst/>
        </p:spPr>
        <p:txBody>
          <a:bodyPr wrap="square" anchor="ctr">
            <a:noAutofit/>
          </a:bodyPr>
          <a:lstStyle/>
          <a:p>
            <a:endParaRPr lang="en-US" sz="3265"/>
          </a:p>
        </p:txBody>
      </p:sp>
      <p:sp>
        <p:nvSpPr>
          <p:cNvPr id="19" name="Freeform 18">
            <a:extLst>
              <a:ext uri="{FF2B5EF4-FFF2-40B4-BE49-F238E27FC236}">
                <a16:creationId xmlns:a16="http://schemas.microsoft.com/office/drawing/2014/main" id="{C8B6CA41-6588-BC2B-C1EA-562EDA313A41}"/>
              </a:ext>
            </a:extLst>
          </p:cNvPr>
          <p:cNvSpPr>
            <a:spLocks noChangeArrowheads="1"/>
          </p:cNvSpPr>
          <p:nvPr/>
        </p:nvSpPr>
        <p:spPr bwMode="auto">
          <a:xfrm>
            <a:off x="8139265" y="3024707"/>
            <a:ext cx="32328" cy="677833"/>
          </a:xfrm>
          <a:custGeom>
            <a:avLst/>
            <a:gdLst>
              <a:gd name="connsiteX0" fmla="*/ 32962 w 64655"/>
              <a:gd name="connsiteY0" fmla="*/ 1214095 h 1355665"/>
              <a:gd name="connsiteX1" fmla="*/ 64655 w 64655"/>
              <a:gd name="connsiteY1" fmla="*/ 1245696 h 1355665"/>
              <a:gd name="connsiteX2" fmla="*/ 64655 w 64655"/>
              <a:gd name="connsiteY2" fmla="*/ 1322801 h 1355665"/>
              <a:gd name="connsiteX3" fmla="*/ 32962 w 64655"/>
              <a:gd name="connsiteY3" fmla="*/ 1355665 h 1355665"/>
              <a:gd name="connsiteX4" fmla="*/ 0 w 64655"/>
              <a:gd name="connsiteY4" fmla="*/ 1322801 h 1355665"/>
              <a:gd name="connsiteX5" fmla="*/ 0 w 64655"/>
              <a:gd name="connsiteY5" fmla="*/ 1245696 h 1355665"/>
              <a:gd name="connsiteX6" fmla="*/ 32962 w 64655"/>
              <a:gd name="connsiteY6" fmla="*/ 1214095 h 1355665"/>
              <a:gd name="connsiteX7" fmla="*/ 32962 w 64655"/>
              <a:gd name="connsiteY7" fmla="*/ 888615 h 1355665"/>
              <a:gd name="connsiteX8" fmla="*/ 64655 w 64655"/>
              <a:gd name="connsiteY8" fmla="*/ 919740 h 1355665"/>
              <a:gd name="connsiteX9" fmla="*/ 64655 w 64655"/>
              <a:gd name="connsiteY9" fmla="*/ 1081592 h 1355665"/>
              <a:gd name="connsiteX10" fmla="*/ 32962 w 64655"/>
              <a:gd name="connsiteY10" fmla="*/ 1113962 h 1355665"/>
              <a:gd name="connsiteX11" fmla="*/ 0 w 64655"/>
              <a:gd name="connsiteY11" fmla="*/ 1081592 h 1355665"/>
              <a:gd name="connsiteX12" fmla="*/ 0 w 64655"/>
              <a:gd name="connsiteY12" fmla="*/ 919740 h 1355665"/>
              <a:gd name="connsiteX13" fmla="*/ 32962 w 64655"/>
              <a:gd name="connsiteY13" fmla="*/ 888615 h 1355665"/>
              <a:gd name="connsiteX14" fmla="*/ 32962 w 64655"/>
              <a:gd name="connsiteY14" fmla="*/ 561177 h 1355665"/>
              <a:gd name="connsiteX15" fmla="*/ 64655 w 64655"/>
              <a:gd name="connsiteY15" fmla="*/ 593547 h 1355665"/>
              <a:gd name="connsiteX16" fmla="*/ 64655 w 64655"/>
              <a:gd name="connsiteY16" fmla="*/ 756644 h 1355665"/>
              <a:gd name="connsiteX17" fmla="*/ 32962 w 64655"/>
              <a:gd name="connsiteY17" fmla="*/ 787769 h 1355665"/>
              <a:gd name="connsiteX18" fmla="*/ 0 w 64655"/>
              <a:gd name="connsiteY18" fmla="*/ 756644 h 1355665"/>
              <a:gd name="connsiteX19" fmla="*/ 0 w 64655"/>
              <a:gd name="connsiteY19" fmla="*/ 593547 h 1355665"/>
              <a:gd name="connsiteX20" fmla="*/ 32962 w 64655"/>
              <a:gd name="connsiteY20" fmla="*/ 561177 h 1355665"/>
              <a:gd name="connsiteX21" fmla="*/ 32962 w 64655"/>
              <a:gd name="connsiteY21" fmla="*/ 236228 h 1355665"/>
              <a:gd name="connsiteX22" fmla="*/ 64655 w 64655"/>
              <a:gd name="connsiteY22" fmla="*/ 267354 h 1355665"/>
              <a:gd name="connsiteX23" fmla="*/ 64655 w 64655"/>
              <a:gd name="connsiteY23" fmla="*/ 430450 h 1355665"/>
              <a:gd name="connsiteX24" fmla="*/ 32962 w 64655"/>
              <a:gd name="connsiteY24" fmla="*/ 462821 h 1355665"/>
              <a:gd name="connsiteX25" fmla="*/ 0 w 64655"/>
              <a:gd name="connsiteY25" fmla="*/ 430450 h 1355665"/>
              <a:gd name="connsiteX26" fmla="*/ 0 w 64655"/>
              <a:gd name="connsiteY26" fmla="*/ 267354 h 1355665"/>
              <a:gd name="connsiteX27" fmla="*/ 32962 w 64655"/>
              <a:gd name="connsiteY27" fmla="*/ 236228 h 1355665"/>
              <a:gd name="connsiteX28" fmla="*/ 32962 w 64655"/>
              <a:gd name="connsiteY28" fmla="*/ 0 h 1355665"/>
              <a:gd name="connsiteX29" fmla="*/ 64655 w 64655"/>
              <a:gd name="connsiteY29" fmla="*/ 30657 h 1355665"/>
              <a:gd name="connsiteX30" fmla="*/ 64655 w 64655"/>
              <a:gd name="connsiteY30" fmla="*/ 105459 h 1355665"/>
              <a:gd name="connsiteX31" fmla="*/ 32962 w 64655"/>
              <a:gd name="connsiteY31" fmla="*/ 136116 h 1355665"/>
              <a:gd name="connsiteX32" fmla="*/ 0 w 64655"/>
              <a:gd name="connsiteY32" fmla="*/ 105459 h 1355665"/>
              <a:gd name="connsiteX33" fmla="*/ 0 w 64655"/>
              <a:gd name="connsiteY33" fmla="*/ 30657 h 1355665"/>
              <a:gd name="connsiteX34" fmla="*/ 32962 w 64655"/>
              <a:gd name="connsiteY34" fmla="*/ 0 h 135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4655" h="1355665">
                <a:moveTo>
                  <a:pt x="32962" y="1214095"/>
                </a:moveTo>
                <a:cubicBezTo>
                  <a:pt x="49442" y="1214095"/>
                  <a:pt x="64655" y="1227999"/>
                  <a:pt x="64655" y="1245696"/>
                </a:cubicBezTo>
                <a:lnTo>
                  <a:pt x="64655" y="1322801"/>
                </a:lnTo>
                <a:cubicBezTo>
                  <a:pt x="64655" y="1340497"/>
                  <a:pt x="49442" y="1355665"/>
                  <a:pt x="32962" y="1355665"/>
                </a:cubicBezTo>
                <a:cubicBezTo>
                  <a:pt x="15213" y="1355665"/>
                  <a:pt x="0" y="1340497"/>
                  <a:pt x="0" y="1322801"/>
                </a:cubicBezTo>
                <a:lnTo>
                  <a:pt x="0" y="1245696"/>
                </a:lnTo>
                <a:cubicBezTo>
                  <a:pt x="0" y="1227999"/>
                  <a:pt x="15213" y="1214095"/>
                  <a:pt x="32962" y="1214095"/>
                </a:cubicBezTo>
                <a:close/>
                <a:moveTo>
                  <a:pt x="32962" y="888615"/>
                </a:moveTo>
                <a:cubicBezTo>
                  <a:pt x="49442" y="888615"/>
                  <a:pt x="64655" y="902310"/>
                  <a:pt x="64655" y="919740"/>
                </a:cubicBezTo>
                <a:lnTo>
                  <a:pt x="64655" y="1081592"/>
                </a:lnTo>
                <a:cubicBezTo>
                  <a:pt x="64655" y="1099022"/>
                  <a:pt x="49442" y="1113962"/>
                  <a:pt x="32962" y="1113962"/>
                </a:cubicBezTo>
                <a:cubicBezTo>
                  <a:pt x="15213" y="1113962"/>
                  <a:pt x="0" y="1099022"/>
                  <a:pt x="0" y="1081592"/>
                </a:cubicBezTo>
                <a:lnTo>
                  <a:pt x="0" y="919740"/>
                </a:lnTo>
                <a:cubicBezTo>
                  <a:pt x="0" y="902310"/>
                  <a:pt x="15213" y="888615"/>
                  <a:pt x="32962" y="888615"/>
                </a:cubicBezTo>
                <a:close/>
                <a:moveTo>
                  <a:pt x="32962" y="561177"/>
                </a:moveTo>
                <a:cubicBezTo>
                  <a:pt x="49442" y="561177"/>
                  <a:pt x="64655" y="576117"/>
                  <a:pt x="64655" y="593547"/>
                </a:cubicBezTo>
                <a:lnTo>
                  <a:pt x="64655" y="756644"/>
                </a:lnTo>
                <a:cubicBezTo>
                  <a:pt x="64655" y="774074"/>
                  <a:pt x="49442" y="787769"/>
                  <a:pt x="32962" y="787769"/>
                </a:cubicBezTo>
                <a:cubicBezTo>
                  <a:pt x="15213" y="787769"/>
                  <a:pt x="0" y="774074"/>
                  <a:pt x="0" y="756644"/>
                </a:cubicBezTo>
                <a:lnTo>
                  <a:pt x="0" y="593547"/>
                </a:lnTo>
                <a:cubicBezTo>
                  <a:pt x="0" y="576117"/>
                  <a:pt x="15213" y="561177"/>
                  <a:pt x="32962" y="561177"/>
                </a:cubicBezTo>
                <a:close/>
                <a:moveTo>
                  <a:pt x="32962" y="236228"/>
                </a:moveTo>
                <a:cubicBezTo>
                  <a:pt x="49442" y="236228"/>
                  <a:pt x="64655" y="249923"/>
                  <a:pt x="64655" y="267354"/>
                </a:cubicBezTo>
                <a:lnTo>
                  <a:pt x="64655" y="430450"/>
                </a:lnTo>
                <a:cubicBezTo>
                  <a:pt x="64655" y="447880"/>
                  <a:pt x="49442" y="462821"/>
                  <a:pt x="32962" y="462821"/>
                </a:cubicBezTo>
                <a:cubicBezTo>
                  <a:pt x="15213" y="462821"/>
                  <a:pt x="0" y="447880"/>
                  <a:pt x="0" y="430450"/>
                </a:cubicBezTo>
                <a:lnTo>
                  <a:pt x="0" y="267354"/>
                </a:lnTo>
                <a:cubicBezTo>
                  <a:pt x="0" y="249923"/>
                  <a:pt x="15213" y="236228"/>
                  <a:pt x="32962" y="236228"/>
                </a:cubicBezTo>
                <a:close/>
                <a:moveTo>
                  <a:pt x="32962" y="0"/>
                </a:moveTo>
                <a:cubicBezTo>
                  <a:pt x="49442" y="0"/>
                  <a:pt x="64655" y="13489"/>
                  <a:pt x="64655" y="30657"/>
                </a:cubicBezTo>
                <a:lnTo>
                  <a:pt x="64655" y="105459"/>
                </a:lnTo>
                <a:cubicBezTo>
                  <a:pt x="64655" y="122627"/>
                  <a:pt x="49442" y="136116"/>
                  <a:pt x="32962" y="136116"/>
                </a:cubicBezTo>
                <a:cubicBezTo>
                  <a:pt x="15213" y="136116"/>
                  <a:pt x="0" y="122627"/>
                  <a:pt x="0" y="105459"/>
                </a:cubicBezTo>
                <a:lnTo>
                  <a:pt x="0" y="30657"/>
                </a:lnTo>
                <a:cubicBezTo>
                  <a:pt x="0" y="13489"/>
                  <a:pt x="15213" y="0"/>
                  <a:pt x="32962" y="0"/>
                </a:cubicBezTo>
                <a:close/>
              </a:path>
            </a:pathLst>
          </a:custGeom>
          <a:solidFill>
            <a:srgbClr val="83F3B1"/>
          </a:solidFill>
          <a:ln>
            <a:noFill/>
          </a:ln>
          <a:effectLst/>
        </p:spPr>
        <p:txBody>
          <a:bodyPr wrap="square" anchor="ctr">
            <a:noAutofit/>
          </a:bodyPr>
          <a:lstStyle/>
          <a:p>
            <a:endParaRPr lang="en-US" sz="3265"/>
          </a:p>
        </p:txBody>
      </p:sp>
      <p:sp>
        <p:nvSpPr>
          <p:cNvPr id="20" name="Freeform 19">
            <a:extLst>
              <a:ext uri="{FF2B5EF4-FFF2-40B4-BE49-F238E27FC236}">
                <a16:creationId xmlns:a16="http://schemas.microsoft.com/office/drawing/2014/main" id="{ED001DB8-2644-8E16-5B93-015D6AFA94B4}"/>
              </a:ext>
            </a:extLst>
          </p:cNvPr>
          <p:cNvSpPr>
            <a:spLocks noChangeArrowheads="1"/>
          </p:cNvSpPr>
          <p:nvPr/>
        </p:nvSpPr>
        <p:spPr bwMode="auto">
          <a:xfrm>
            <a:off x="9748895" y="4532708"/>
            <a:ext cx="32340" cy="680582"/>
          </a:xfrm>
          <a:custGeom>
            <a:avLst/>
            <a:gdLst>
              <a:gd name="connsiteX0" fmla="*/ 32340 w 64679"/>
              <a:gd name="connsiteY0" fmla="*/ 1219583 h 1361164"/>
              <a:gd name="connsiteX1" fmla="*/ 64679 w 64679"/>
              <a:gd name="connsiteY1" fmla="*/ 1252159 h 1361164"/>
              <a:gd name="connsiteX2" fmla="*/ 64679 w 64679"/>
              <a:gd name="connsiteY2" fmla="*/ 1328588 h 1361164"/>
              <a:gd name="connsiteX3" fmla="*/ 32340 w 64679"/>
              <a:gd name="connsiteY3" fmla="*/ 1361164 h 1361164"/>
              <a:gd name="connsiteX4" fmla="*/ 0 w 64679"/>
              <a:gd name="connsiteY4" fmla="*/ 1328588 h 1361164"/>
              <a:gd name="connsiteX5" fmla="*/ 0 w 64679"/>
              <a:gd name="connsiteY5" fmla="*/ 1252159 h 1361164"/>
              <a:gd name="connsiteX6" fmla="*/ 32340 w 64679"/>
              <a:gd name="connsiteY6" fmla="*/ 1219583 h 1361164"/>
              <a:gd name="connsiteX7" fmla="*/ 32340 w 64679"/>
              <a:gd name="connsiteY7" fmla="*/ 894102 h 1361164"/>
              <a:gd name="connsiteX8" fmla="*/ 64679 w 64679"/>
              <a:gd name="connsiteY8" fmla="*/ 925227 h 1361164"/>
              <a:gd name="connsiteX9" fmla="*/ 64679 w 64679"/>
              <a:gd name="connsiteY9" fmla="*/ 1088324 h 1361164"/>
              <a:gd name="connsiteX10" fmla="*/ 32340 w 64679"/>
              <a:gd name="connsiteY10" fmla="*/ 1119449 h 1361164"/>
              <a:gd name="connsiteX11" fmla="*/ 0 w 64679"/>
              <a:gd name="connsiteY11" fmla="*/ 1088324 h 1361164"/>
              <a:gd name="connsiteX12" fmla="*/ 0 w 64679"/>
              <a:gd name="connsiteY12" fmla="*/ 925227 h 1361164"/>
              <a:gd name="connsiteX13" fmla="*/ 32340 w 64679"/>
              <a:gd name="connsiteY13" fmla="*/ 894102 h 1361164"/>
              <a:gd name="connsiteX14" fmla="*/ 32340 w 64679"/>
              <a:gd name="connsiteY14" fmla="*/ 566663 h 1361164"/>
              <a:gd name="connsiteX15" fmla="*/ 64679 w 64679"/>
              <a:gd name="connsiteY15" fmla="*/ 599034 h 1361164"/>
              <a:gd name="connsiteX16" fmla="*/ 64679 w 64679"/>
              <a:gd name="connsiteY16" fmla="*/ 762130 h 1361164"/>
              <a:gd name="connsiteX17" fmla="*/ 32340 w 64679"/>
              <a:gd name="connsiteY17" fmla="*/ 794501 h 1361164"/>
              <a:gd name="connsiteX18" fmla="*/ 0 w 64679"/>
              <a:gd name="connsiteY18" fmla="*/ 762130 h 1361164"/>
              <a:gd name="connsiteX19" fmla="*/ 0 w 64679"/>
              <a:gd name="connsiteY19" fmla="*/ 599034 h 1361164"/>
              <a:gd name="connsiteX20" fmla="*/ 32340 w 64679"/>
              <a:gd name="connsiteY20" fmla="*/ 566663 h 1361164"/>
              <a:gd name="connsiteX21" fmla="*/ 32340 w 64679"/>
              <a:gd name="connsiteY21" fmla="*/ 241715 h 1361164"/>
              <a:gd name="connsiteX22" fmla="*/ 64679 w 64679"/>
              <a:gd name="connsiteY22" fmla="*/ 272840 h 1361164"/>
              <a:gd name="connsiteX23" fmla="*/ 64679 w 64679"/>
              <a:gd name="connsiteY23" fmla="*/ 435937 h 1361164"/>
              <a:gd name="connsiteX24" fmla="*/ 32340 w 64679"/>
              <a:gd name="connsiteY24" fmla="*/ 467062 h 1361164"/>
              <a:gd name="connsiteX25" fmla="*/ 0 w 64679"/>
              <a:gd name="connsiteY25" fmla="*/ 435937 h 1361164"/>
              <a:gd name="connsiteX26" fmla="*/ 0 w 64679"/>
              <a:gd name="connsiteY26" fmla="*/ 272840 h 1361164"/>
              <a:gd name="connsiteX27" fmla="*/ 32340 w 64679"/>
              <a:gd name="connsiteY27" fmla="*/ 241715 h 1361164"/>
              <a:gd name="connsiteX28" fmla="*/ 32340 w 64679"/>
              <a:gd name="connsiteY28" fmla="*/ 0 h 1361164"/>
              <a:gd name="connsiteX29" fmla="*/ 64679 w 64679"/>
              <a:gd name="connsiteY29" fmla="*/ 32864 h 1361164"/>
              <a:gd name="connsiteX30" fmla="*/ 64679 w 64679"/>
              <a:gd name="connsiteY30" fmla="*/ 109970 h 1361164"/>
              <a:gd name="connsiteX31" fmla="*/ 32340 w 64679"/>
              <a:gd name="connsiteY31" fmla="*/ 141570 h 1361164"/>
              <a:gd name="connsiteX32" fmla="*/ 0 w 64679"/>
              <a:gd name="connsiteY32" fmla="*/ 109970 h 1361164"/>
              <a:gd name="connsiteX33" fmla="*/ 0 w 64679"/>
              <a:gd name="connsiteY33" fmla="*/ 32864 h 1361164"/>
              <a:gd name="connsiteX34" fmla="*/ 32340 w 64679"/>
              <a:gd name="connsiteY34" fmla="*/ 0 h 1361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4679" h="1361164">
                <a:moveTo>
                  <a:pt x="32340" y="1219583"/>
                </a:moveTo>
                <a:cubicBezTo>
                  <a:pt x="49753" y="1219583"/>
                  <a:pt x="64679" y="1234618"/>
                  <a:pt x="64679" y="1252159"/>
                </a:cubicBezTo>
                <a:lnTo>
                  <a:pt x="64679" y="1328588"/>
                </a:lnTo>
                <a:cubicBezTo>
                  <a:pt x="64679" y="1347382"/>
                  <a:pt x="49753" y="1361164"/>
                  <a:pt x="32340" y="1361164"/>
                </a:cubicBezTo>
                <a:cubicBezTo>
                  <a:pt x="14926" y="1361164"/>
                  <a:pt x="0" y="1347382"/>
                  <a:pt x="0" y="1328588"/>
                </a:cubicBezTo>
                <a:lnTo>
                  <a:pt x="0" y="1252159"/>
                </a:lnTo>
                <a:cubicBezTo>
                  <a:pt x="0" y="1234618"/>
                  <a:pt x="14926" y="1219583"/>
                  <a:pt x="32340" y="1219583"/>
                </a:cubicBezTo>
                <a:close/>
                <a:moveTo>
                  <a:pt x="32340" y="894102"/>
                </a:moveTo>
                <a:cubicBezTo>
                  <a:pt x="49753" y="894102"/>
                  <a:pt x="64679" y="907797"/>
                  <a:pt x="64679" y="925227"/>
                </a:cubicBezTo>
                <a:lnTo>
                  <a:pt x="64679" y="1088324"/>
                </a:lnTo>
                <a:cubicBezTo>
                  <a:pt x="64679" y="1105754"/>
                  <a:pt x="49753" y="1119449"/>
                  <a:pt x="32340" y="1119449"/>
                </a:cubicBezTo>
                <a:cubicBezTo>
                  <a:pt x="14926" y="1119449"/>
                  <a:pt x="0" y="1105754"/>
                  <a:pt x="0" y="1088324"/>
                </a:cubicBezTo>
                <a:lnTo>
                  <a:pt x="0" y="925227"/>
                </a:lnTo>
                <a:cubicBezTo>
                  <a:pt x="0" y="907797"/>
                  <a:pt x="14926" y="894102"/>
                  <a:pt x="32340" y="894102"/>
                </a:cubicBezTo>
                <a:close/>
                <a:moveTo>
                  <a:pt x="32340" y="566663"/>
                </a:moveTo>
                <a:cubicBezTo>
                  <a:pt x="49753" y="566663"/>
                  <a:pt x="64679" y="581603"/>
                  <a:pt x="64679" y="599034"/>
                </a:cubicBezTo>
                <a:lnTo>
                  <a:pt x="64679" y="762130"/>
                </a:lnTo>
                <a:cubicBezTo>
                  <a:pt x="64679" y="779560"/>
                  <a:pt x="49753" y="794501"/>
                  <a:pt x="32340" y="794501"/>
                </a:cubicBezTo>
                <a:cubicBezTo>
                  <a:pt x="14926" y="794501"/>
                  <a:pt x="0" y="779560"/>
                  <a:pt x="0" y="762130"/>
                </a:cubicBezTo>
                <a:lnTo>
                  <a:pt x="0" y="599034"/>
                </a:lnTo>
                <a:cubicBezTo>
                  <a:pt x="0" y="581603"/>
                  <a:pt x="14926" y="566663"/>
                  <a:pt x="32340" y="566663"/>
                </a:cubicBezTo>
                <a:close/>
                <a:moveTo>
                  <a:pt x="32340" y="241715"/>
                </a:moveTo>
                <a:cubicBezTo>
                  <a:pt x="49753" y="241715"/>
                  <a:pt x="64679" y="255410"/>
                  <a:pt x="64679" y="272840"/>
                </a:cubicBezTo>
                <a:lnTo>
                  <a:pt x="64679" y="435937"/>
                </a:lnTo>
                <a:cubicBezTo>
                  <a:pt x="64679" y="453367"/>
                  <a:pt x="49753" y="467062"/>
                  <a:pt x="32340" y="467062"/>
                </a:cubicBezTo>
                <a:cubicBezTo>
                  <a:pt x="14926" y="467062"/>
                  <a:pt x="0" y="453367"/>
                  <a:pt x="0" y="435937"/>
                </a:cubicBezTo>
                <a:lnTo>
                  <a:pt x="0" y="272840"/>
                </a:lnTo>
                <a:cubicBezTo>
                  <a:pt x="0" y="255410"/>
                  <a:pt x="14926" y="241715"/>
                  <a:pt x="32340" y="241715"/>
                </a:cubicBezTo>
                <a:close/>
                <a:moveTo>
                  <a:pt x="32340" y="0"/>
                </a:moveTo>
                <a:cubicBezTo>
                  <a:pt x="49753" y="0"/>
                  <a:pt x="64679" y="15168"/>
                  <a:pt x="64679" y="32864"/>
                </a:cubicBezTo>
                <a:lnTo>
                  <a:pt x="64679" y="109970"/>
                </a:lnTo>
                <a:cubicBezTo>
                  <a:pt x="64679" y="127666"/>
                  <a:pt x="49753" y="141570"/>
                  <a:pt x="32340" y="141570"/>
                </a:cubicBezTo>
                <a:cubicBezTo>
                  <a:pt x="14926" y="141570"/>
                  <a:pt x="0" y="127666"/>
                  <a:pt x="0" y="109970"/>
                </a:cubicBezTo>
                <a:lnTo>
                  <a:pt x="0" y="32864"/>
                </a:lnTo>
                <a:cubicBezTo>
                  <a:pt x="0" y="15168"/>
                  <a:pt x="14926" y="0"/>
                  <a:pt x="32340" y="0"/>
                </a:cubicBezTo>
                <a:close/>
              </a:path>
            </a:pathLst>
          </a:custGeom>
          <a:solidFill>
            <a:srgbClr val="83F3B1"/>
          </a:solidFill>
          <a:ln>
            <a:noFill/>
          </a:ln>
          <a:effectLst/>
        </p:spPr>
        <p:txBody>
          <a:bodyPr wrap="square" anchor="ctr">
            <a:noAutofit/>
          </a:bodyPr>
          <a:lstStyle/>
          <a:p>
            <a:endParaRPr lang="en-US" sz="3265"/>
          </a:p>
        </p:txBody>
      </p:sp>
      <p:sp>
        <p:nvSpPr>
          <p:cNvPr id="21" name="TextBox 20">
            <a:extLst>
              <a:ext uri="{FF2B5EF4-FFF2-40B4-BE49-F238E27FC236}">
                <a16:creationId xmlns:a16="http://schemas.microsoft.com/office/drawing/2014/main" id="{A4690D9F-D8F9-114E-7AFD-230BF94AD77C}"/>
              </a:ext>
            </a:extLst>
          </p:cNvPr>
          <p:cNvSpPr txBox="1"/>
          <p:nvPr/>
        </p:nvSpPr>
        <p:spPr>
          <a:xfrm>
            <a:off x="3938320" y="2375928"/>
            <a:ext cx="2062327" cy="830997"/>
          </a:xfrm>
          <a:prstGeom prst="rect">
            <a:avLst/>
          </a:prstGeom>
          <a:noFill/>
        </p:spPr>
        <p:txBody>
          <a:bodyPr wrap="square" rtlCol="0" anchor="t">
            <a:spAutoFit/>
          </a:bodyPr>
          <a:lstStyle/>
          <a:p>
            <a:r>
              <a:rPr lang="en-US" sz="1200" dirty="0"/>
              <a:t>Coordinate continental and global policy solutions to improve global health</a:t>
            </a:r>
          </a:p>
          <a:p>
            <a:endParaRPr lang="en-US" sz="1200" dirty="0"/>
          </a:p>
        </p:txBody>
      </p:sp>
      <p:sp>
        <p:nvSpPr>
          <p:cNvPr id="31" name="TextBox 30">
            <a:extLst>
              <a:ext uri="{FF2B5EF4-FFF2-40B4-BE49-F238E27FC236}">
                <a16:creationId xmlns:a16="http://schemas.microsoft.com/office/drawing/2014/main" id="{EC828FB8-3BD9-9B94-A33D-69B1B9887904}"/>
              </a:ext>
            </a:extLst>
          </p:cNvPr>
          <p:cNvSpPr txBox="1"/>
          <p:nvPr/>
        </p:nvSpPr>
        <p:spPr>
          <a:xfrm>
            <a:off x="5564814" y="5252626"/>
            <a:ext cx="2303986" cy="830997"/>
          </a:xfrm>
          <a:prstGeom prst="rect">
            <a:avLst/>
          </a:prstGeom>
          <a:noFill/>
        </p:spPr>
        <p:txBody>
          <a:bodyPr wrap="square" rtlCol="0" anchor="t">
            <a:spAutoFit/>
          </a:bodyPr>
          <a:lstStyle/>
          <a:p>
            <a:r>
              <a:rPr lang="en-US" sz="1200" dirty="0"/>
              <a:t>Position Africa CDC as the focal source of public health information that guides policy decisions at all levels</a:t>
            </a:r>
          </a:p>
        </p:txBody>
      </p:sp>
      <p:sp>
        <p:nvSpPr>
          <p:cNvPr id="33" name="TextBox 32">
            <a:extLst>
              <a:ext uri="{FF2B5EF4-FFF2-40B4-BE49-F238E27FC236}">
                <a16:creationId xmlns:a16="http://schemas.microsoft.com/office/drawing/2014/main" id="{2ADED545-622B-BD99-FFE1-ED692810B07B}"/>
              </a:ext>
            </a:extLst>
          </p:cNvPr>
          <p:cNvSpPr txBox="1"/>
          <p:nvPr/>
        </p:nvSpPr>
        <p:spPr>
          <a:xfrm>
            <a:off x="7394827" y="2372834"/>
            <a:ext cx="2062327" cy="646331"/>
          </a:xfrm>
          <a:prstGeom prst="rect">
            <a:avLst/>
          </a:prstGeom>
          <a:noFill/>
        </p:spPr>
        <p:txBody>
          <a:bodyPr wrap="square" rtlCol="0" anchor="t">
            <a:spAutoFit/>
          </a:bodyPr>
          <a:lstStyle/>
          <a:p>
            <a:r>
              <a:rPr lang="en-US" sz="1200" dirty="0"/>
              <a:t>Promote actions that protect the health security of the continent</a:t>
            </a:r>
          </a:p>
        </p:txBody>
      </p:sp>
      <p:sp>
        <p:nvSpPr>
          <p:cNvPr id="34" name="TextBox 33">
            <a:extLst>
              <a:ext uri="{FF2B5EF4-FFF2-40B4-BE49-F238E27FC236}">
                <a16:creationId xmlns:a16="http://schemas.microsoft.com/office/drawing/2014/main" id="{A47E3198-C85D-23FA-709E-42E47613ED77}"/>
              </a:ext>
            </a:extLst>
          </p:cNvPr>
          <p:cNvSpPr txBox="1"/>
          <p:nvPr/>
        </p:nvSpPr>
        <p:spPr>
          <a:xfrm>
            <a:off x="8733901" y="5400915"/>
            <a:ext cx="2062327" cy="646331"/>
          </a:xfrm>
          <a:prstGeom prst="rect">
            <a:avLst/>
          </a:prstGeom>
          <a:noFill/>
        </p:spPr>
        <p:txBody>
          <a:bodyPr wrap="square" rtlCol="0" anchor="t">
            <a:spAutoFit/>
          </a:bodyPr>
          <a:lstStyle/>
          <a:p>
            <a:r>
              <a:rPr lang="en-GB" sz="1200" dirty="0">
                <a:solidFill>
                  <a:srgbClr val="242424"/>
                </a:solidFill>
                <a:latin typeface="Arial" panose="020B0604020202020204" pitchFamily="34" charset="0"/>
                <a:cs typeface="Arial" panose="020B0604020202020204" pitchFamily="34" charset="0"/>
              </a:rPr>
              <a:t>C</a:t>
            </a:r>
            <a:r>
              <a:rPr lang="en-GB" sz="1200" b="0" i="0" dirty="0">
                <a:solidFill>
                  <a:srgbClr val="242424"/>
                </a:solidFill>
                <a:effectLst/>
                <a:latin typeface="Arial" panose="020B0604020202020204" pitchFamily="34" charset="0"/>
                <a:cs typeface="Arial" panose="020B0604020202020204" pitchFamily="34" charset="0"/>
              </a:rPr>
              <a:t>oordination of Regional Coordination Centres (RCC) policies with RECs</a:t>
            </a:r>
            <a:endParaRPr lang="en-US" sz="1200" spc="-15" dirty="0">
              <a:latin typeface="Arial" panose="020B0604020202020204" pitchFamily="34" charset="0"/>
              <a:ea typeface="Source Sans Pro" panose="020B0503030403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B58153D9-34AF-AB23-F3D8-A54D3AFB18FE}"/>
              </a:ext>
            </a:extLst>
          </p:cNvPr>
          <p:cNvSpPr txBox="1"/>
          <p:nvPr/>
        </p:nvSpPr>
        <p:spPr>
          <a:xfrm>
            <a:off x="4692790" y="4072678"/>
            <a:ext cx="606897" cy="1015663"/>
          </a:xfrm>
          <a:prstGeom prst="rect">
            <a:avLst/>
          </a:prstGeom>
          <a:noFill/>
        </p:spPr>
        <p:txBody>
          <a:bodyPr wrap="square" rtlCol="0" anchor="ctr">
            <a:spAutoFit/>
          </a:bodyPr>
          <a:lstStyle/>
          <a:p>
            <a:pPr algn="ctr">
              <a:lnSpc>
                <a:spcPts val="7200"/>
              </a:lnSpc>
            </a:pPr>
            <a:r>
              <a:rPr lang="en-US" sz="6000" b="1" spc="-145" dirty="0">
                <a:solidFill>
                  <a:schemeClr val="bg1"/>
                </a:solidFill>
                <a:latin typeface="Source Sans Pro" panose="020B0503030403020204" pitchFamily="34" charset="0"/>
                <a:ea typeface="Source Sans Pro" panose="020B0503030403020204" pitchFamily="34" charset="0"/>
              </a:rPr>
              <a:t>A</a:t>
            </a:r>
          </a:p>
        </p:txBody>
      </p:sp>
      <p:sp>
        <p:nvSpPr>
          <p:cNvPr id="36" name="TextBox 35">
            <a:extLst>
              <a:ext uri="{FF2B5EF4-FFF2-40B4-BE49-F238E27FC236}">
                <a16:creationId xmlns:a16="http://schemas.microsoft.com/office/drawing/2014/main" id="{7BD07D2F-7B3F-C81D-51EF-FBF571271A3F}"/>
              </a:ext>
            </a:extLst>
          </p:cNvPr>
          <p:cNvSpPr txBox="1"/>
          <p:nvPr/>
        </p:nvSpPr>
        <p:spPr>
          <a:xfrm>
            <a:off x="6269538" y="3116368"/>
            <a:ext cx="630942" cy="1015663"/>
          </a:xfrm>
          <a:prstGeom prst="rect">
            <a:avLst/>
          </a:prstGeom>
          <a:noFill/>
        </p:spPr>
        <p:txBody>
          <a:bodyPr wrap="square" rtlCol="0" anchor="ctr">
            <a:spAutoFit/>
          </a:bodyPr>
          <a:lstStyle/>
          <a:p>
            <a:pPr algn="ctr">
              <a:lnSpc>
                <a:spcPts val="7200"/>
              </a:lnSpc>
            </a:pPr>
            <a:r>
              <a:rPr lang="en-US" sz="6000" b="1" spc="-145" dirty="0">
                <a:solidFill>
                  <a:schemeClr val="bg1"/>
                </a:solidFill>
                <a:latin typeface="Source Sans Pro" panose="020B0503030403020204" pitchFamily="34" charset="0"/>
                <a:ea typeface="Source Sans Pro" panose="020B0503030403020204" pitchFamily="34" charset="0"/>
              </a:rPr>
              <a:t>B</a:t>
            </a:r>
          </a:p>
        </p:txBody>
      </p:sp>
      <p:sp>
        <p:nvSpPr>
          <p:cNvPr id="37" name="TextBox 36">
            <a:extLst>
              <a:ext uri="{FF2B5EF4-FFF2-40B4-BE49-F238E27FC236}">
                <a16:creationId xmlns:a16="http://schemas.microsoft.com/office/drawing/2014/main" id="{7660CFB1-9D7A-0ACB-A94C-299BF2E5777B}"/>
              </a:ext>
            </a:extLst>
          </p:cNvPr>
          <p:cNvSpPr txBox="1"/>
          <p:nvPr/>
        </p:nvSpPr>
        <p:spPr>
          <a:xfrm>
            <a:off x="7868800" y="4072678"/>
            <a:ext cx="613309" cy="1015663"/>
          </a:xfrm>
          <a:prstGeom prst="rect">
            <a:avLst/>
          </a:prstGeom>
          <a:noFill/>
        </p:spPr>
        <p:txBody>
          <a:bodyPr wrap="square" rtlCol="0" anchor="ctr">
            <a:spAutoFit/>
          </a:bodyPr>
          <a:lstStyle/>
          <a:p>
            <a:pPr algn="ctr">
              <a:lnSpc>
                <a:spcPts val="7200"/>
              </a:lnSpc>
            </a:pPr>
            <a:r>
              <a:rPr lang="en-US" sz="6000" b="1" spc="-145" dirty="0">
                <a:solidFill>
                  <a:schemeClr val="bg1"/>
                </a:solidFill>
                <a:latin typeface="Source Sans Pro" panose="020B0503030403020204" pitchFamily="34" charset="0"/>
                <a:ea typeface="Source Sans Pro" panose="020B0503030403020204" pitchFamily="34" charset="0"/>
              </a:rPr>
              <a:t>C</a:t>
            </a:r>
          </a:p>
        </p:txBody>
      </p:sp>
      <p:sp>
        <p:nvSpPr>
          <p:cNvPr id="38" name="TextBox 37">
            <a:extLst>
              <a:ext uri="{FF2B5EF4-FFF2-40B4-BE49-F238E27FC236}">
                <a16:creationId xmlns:a16="http://schemas.microsoft.com/office/drawing/2014/main" id="{CF6BD06B-2CD6-F5EA-DA21-A7216D73063C}"/>
              </a:ext>
            </a:extLst>
          </p:cNvPr>
          <p:cNvSpPr txBox="1"/>
          <p:nvPr/>
        </p:nvSpPr>
        <p:spPr>
          <a:xfrm>
            <a:off x="9373667" y="3116368"/>
            <a:ext cx="654988" cy="1015663"/>
          </a:xfrm>
          <a:prstGeom prst="rect">
            <a:avLst/>
          </a:prstGeom>
          <a:noFill/>
        </p:spPr>
        <p:txBody>
          <a:bodyPr wrap="square" rtlCol="0" anchor="ctr">
            <a:spAutoFit/>
          </a:bodyPr>
          <a:lstStyle/>
          <a:p>
            <a:pPr algn="ctr">
              <a:lnSpc>
                <a:spcPts val="7200"/>
              </a:lnSpc>
            </a:pPr>
            <a:r>
              <a:rPr lang="en-US" sz="6000" b="1" spc="-145" dirty="0">
                <a:solidFill>
                  <a:schemeClr val="bg1"/>
                </a:solidFill>
                <a:latin typeface="Source Sans Pro" panose="020B0503030403020204" pitchFamily="34" charset="0"/>
                <a:ea typeface="Source Sans Pro" panose="020B0503030403020204" pitchFamily="34" charset="0"/>
              </a:rPr>
              <a:t>D</a:t>
            </a:r>
          </a:p>
        </p:txBody>
      </p:sp>
      <p:sp>
        <p:nvSpPr>
          <p:cNvPr id="5" name="Google Shape;676;p66">
            <a:extLst>
              <a:ext uri="{FF2B5EF4-FFF2-40B4-BE49-F238E27FC236}">
                <a16:creationId xmlns:a16="http://schemas.microsoft.com/office/drawing/2014/main" id="{9F418D7A-1E76-3217-46B9-6BA47ED48B50}"/>
              </a:ext>
            </a:extLst>
          </p:cNvPr>
          <p:cNvSpPr txBox="1"/>
          <p:nvPr/>
        </p:nvSpPr>
        <p:spPr>
          <a:xfrm>
            <a:off x="-75502" y="1626176"/>
            <a:ext cx="12424095" cy="478499"/>
          </a:xfrm>
          <a:prstGeom prst="rect">
            <a:avLst/>
          </a:prstGeom>
          <a:solidFill>
            <a:srgbClr val="9F2241"/>
          </a:solidFill>
          <a:ln w="19050" cap="flat" cmpd="sng">
            <a:noFill/>
            <a:prstDash val="solid"/>
            <a:round/>
            <a:headEnd type="none" w="sm" len="sm"/>
            <a:tailEnd type="none" w="sm" len="sm"/>
          </a:ln>
        </p:spPr>
        <p:txBody>
          <a:bodyPr spcFirstLastPara="1" wrap="square" lIns="91425" tIns="91425" rIns="91425" bIns="91425" anchor="ctr" anchorCtr="0">
            <a:noAutofit/>
          </a:bodyPr>
          <a:lstStyle/>
          <a:p>
            <a:endParaRPr lang="x-none" sz="2800" b="1" dirty="0">
              <a:solidFill>
                <a:schemeClr val="bg1"/>
              </a:solidFill>
            </a:endParaRPr>
          </a:p>
        </p:txBody>
      </p:sp>
      <p:sp>
        <p:nvSpPr>
          <p:cNvPr id="6" name="Rectangle 5">
            <a:extLst>
              <a:ext uri="{FF2B5EF4-FFF2-40B4-BE49-F238E27FC236}">
                <a16:creationId xmlns:a16="http://schemas.microsoft.com/office/drawing/2014/main" id="{CFD614A9-9BFC-69AE-64FE-262A13A505EE}"/>
              </a:ext>
            </a:extLst>
          </p:cNvPr>
          <p:cNvSpPr/>
          <p:nvPr/>
        </p:nvSpPr>
        <p:spPr>
          <a:xfrm>
            <a:off x="891127" y="1704565"/>
            <a:ext cx="9405379" cy="430887"/>
          </a:xfrm>
          <a:prstGeom prst="rect">
            <a:avLst/>
          </a:prstGeom>
        </p:spPr>
        <p:txBody>
          <a:bodyPr wrap="square">
            <a:spAutoFit/>
          </a:bodyPr>
          <a:lstStyle/>
          <a:p>
            <a:r>
              <a:rPr lang="en-NZ" sz="2200" b="1" dirty="0">
                <a:solidFill>
                  <a:schemeClr val="bg1"/>
                </a:solidFill>
              </a:rPr>
              <a:t>Title</a:t>
            </a:r>
            <a:endParaRPr lang="en-CA" sz="2200" b="1" dirty="0">
              <a:solidFill>
                <a:schemeClr val="bg1"/>
              </a:solidFill>
            </a:endParaRPr>
          </a:p>
        </p:txBody>
      </p:sp>
      <p:sp>
        <p:nvSpPr>
          <p:cNvPr id="7" name="2. Slide Title">
            <a:extLst>
              <a:ext uri="{FF2B5EF4-FFF2-40B4-BE49-F238E27FC236}">
                <a16:creationId xmlns:a16="http://schemas.microsoft.com/office/drawing/2014/main" id="{267CDD0E-3E56-C6E8-2218-86644B3D6FA3}"/>
              </a:ext>
            </a:extLst>
          </p:cNvPr>
          <p:cNvSpPr txBox="1">
            <a:spLocks/>
          </p:cNvSpPr>
          <p:nvPr>
            <p:custDataLst>
              <p:tags r:id="rId1"/>
            </p:custDataLst>
          </p:nvPr>
        </p:nvSpPr>
        <p:spPr>
          <a:xfrm>
            <a:off x="850922" y="3254867"/>
            <a:ext cx="2516500" cy="1338788"/>
          </a:xfrm>
          <a:prstGeom prst="rect">
            <a:avLst/>
          </a:prstGeom>
          <a:noFill/>
          <a:ln>
            <a:noFill/>
          </a:ln>
          <a:extLst>
            <a:ext uri="{909E8E84-426E-40DD-AFC4-6F175D3DCCD1}">
              <a14:hiddenFill xmlns:a14="http://schemas.microsoft.com/office/drawing/2010/main">
                <a:solidFill>
                  <a:srgbClr val="FFFFFF"/>
                </a:solidFill>
              </a14:hiddenFill>
            </a:ext>
          </a:extLst>
        </p:spPr>
        <p:txBody>
          <a:bodyPr spcFirstLastPara="1" vert="horz" wrap="square" lIns="91425" tIns="45700" rIns="91425" bIns="45700" anchor="b" anchorCtr="0">
            <a:spAutoFit/>
          </a:bodyPr>
          <a:lstStyle>
            <a:defPPr marR="0" lvl="0" algn="l" rtl="0">
              <a:lnSpc>
                <a:spcPct val="100000"/>
              </a:lnSpc>
              <a:spcBef>
                <a:spcPts val="0"/>
              </a:spcBef>
              <a:spcAft>
                <a:spcPts val="0"/>
              </a:spcAft>
            </a:defPPr>
            <a:lvl1pPr marR="0" lvl="0" algn="l" rtl="0" eaLnBrk="1" hangingPunct="1">
              <a:lnSpc>
                <a:spcPct val="90000"/>
              </a:lnSpc>
              <a:spcBef>
                <a:spcPts val="0"/>
              </a:spcBef>
              <a:spcAft>
                <a:spcPts val="0"/>
              </a:spcAft>
              <a:buClr>
                <a:srgbClr val="53575A"/>
              </a:buClr>
              <a:buSzPts val="1800"/>
              <a:buFont typeface="Arial"/>
              <a:buNone/>
              <a:defRPr sz="3200" b="1" i="0" u="none" strike="noStrike" cap="none">
                <a:solidFill>
                  <a:srgbClr val="53575A"/>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GB" sz="1800" dirty="0">
                <a:solidFill>
                  <a:schemeClr val="bg1"/>
                </a:solidFill>
              </a:rPr>
              <a:t>Descriptive text</a:t>
            </a:r>
          </a:p>
          <a:p>
            <a:r>
              <a:rPr lang="en-GB" sz="1800" dirty="0">
                <a:solidFill>
                  <a:schemeClr val="bg1"/>
                </a:solidFill>
              </a:rPr>
              <a:t>Descriptive text</a:t>
            </a:r>
          </a:p>
          <a:p>
            <a:r>
              <a:rPr lang="en-GB" sz="1800" dirty="0">
                <a:solidFill>
                  <a:schemeClr val="bg1"/>
                </a:solidFill>
              </a:rPr>
              <a:t>Descriptive text</a:t>
            </a:r>
          </a:p>
          <a:p>
            <a:r>
              <a:rPr lang="en-GB" sz="1800" dirty="0">
                <a:solidFill>
                  <a:schemeClr val="bg1"/>
                </a:solidFill>
              </a:rPr>
              <a:t>Descriptive text</a:t>
            </a:r>
          </a:p>
          <a:p>
            <a:endParaRPr lang="en-GB" sz="1800" dirty="0">
              <a:solidFill>
                <a:schemeClr val="bg1"/>
              </a:solidFill>
            </a:endParaRPr>
          </a:p>
        </p:txBody>
      </p:sp>
    </p:spTree>
    <p:extLst>
      <p:ext uri="{BB962C8B-B14F-4D97-AF65-F5344CB8AC3E}">
        <p14:creationId xmlns:p14="http://schemas.microsoft.com/office/powerpoint/2010/main" val="2554938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17EB36-2739-8A67-7072-383FA623282D}"/>
              </a:ext>
            </a:extLst>
          </p:cNvPr>
          <p:cNvSpPr/>
          <p:nvPr/>
        </p:nvSpPr>
        <p:spPr>
          <a:xfrm>
            <a:off x="5858951" y="2308913"/>
            <a:ext cx="4190729" cy="400110"/>
          </a:xfrm>
          <a:prstGeom prst="rect">
            <a:avLst/>
          </a:prstGeom>
        </p:spPr>
        <p:txBody>
          <a:bodyPr wrap="square">
            <a:spAutoFit/>
          </a:bodyPr>
          <a:lstStyle/>
          <a:p>
            <a:pPr lvl="0">
              <a:spcBef>
                <a:spcPts val="300"/>
              </a:spcBef>
              <a:spcAft>
                <a:spcPts val="300"/>
              </a:spcAft>
              <a:buSzPct val="100000"/>
              <a:defRPr/>
            </a:pPr>
            <a:r>
              <a:rPr lang="en-US" sz="2000" b="1" kern="1200" dirty="0">
                <a:solidFill>
                  <a:srgbClr val="15853A"/>
                </a:solidFill>
                <a:cs typeface="Arial" panose="020B0604020202020204" pitchFamily="34" charset="0"/>
              </a:rPr>
              <a:t>Sub-title</a:t>
            </a:r>
            <a:endParaRPr lang="en-GB" sz="2000" b="1" kern="1200" dirty="0">
              <a:solidFill>
                <a:srgbClr val="15853A"/>
              </a:solidFill>
              <a:cs typeface="Arial" panose="020B0604020202020204" pitchFamily="34" charset="0"/>
            </a:endParaRPr>
          </a:p>
        </p:txBody>
      </p:sp>
      <p:pic>
        <p:nvPicPr>
          <p:cNvPr id="1026" name="Picture 2">
            <a:extLst>
              <a:ext uri="{FF2B5EF4-FFF2-40B4-BE49-F238E27FC236}">
                <a16:creationId xmlns:a16="http://schemas.microsoft.com/office/drawing/2014/main" id="{0665E23D-55FE-6C2A-91AE-6C6506F4D1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5503" y="2104675"/>
            <a:ext cx="5700139" cy="4275104"/>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676;p66">
            <a:extLst>
              <a:ext uri="{FF2B5EF4-FFF2-40B4-BE49-F238E27FC236}">
                <a16:creationId xmlns:a16="http://schemas.microsoft.com/office/drawing/2014/main" id="{1082E419-3400-71FC-A738-1BFAA7CA1CA0}"/>
              </a:ext>
            </a:extLst>
          </p:cNvPr>
          <p:cNvSpPr txBox="1"/>
          <p:nvPr/>
        </p:nvSpPr>
        <p:spPr>
          <a:xfrm>
            <a:off x="-75502" y="1626176"/>
            <a:ext cx="12424095" cy="478499"/>
          </a:xfrm>
          <a:prstGeom prst="rect">
            <a:avLst/>
          </a:prstGeom>
          <a:solidFill>
            <a:srgbClr val="9F2241"/>
          </a:solidFill>
          <a:ln w="19050" cap="flat" cmpd="sng">
            <a:noFill/>
            <a:prstDash val="solid"/>
            <a:round/>
            <a:headEnd type="none" w="sm" len="sm"/>
            <a:tailEnd type="none" w="sm" len="sm"/>
          </a:ln>
        </p:spPr>
        <p:txBody>
          <a:bodyPr spcFirstLastPara="1" wrap="square" lIns="91425" tIns="91425" rIns="91425" bIns="91425" anchor="ctr" anchorCtr="0">
            <a:noAutofit/>
          </a:bodyPr>
          <a:lstStyle/>
          <a:p>
            <a:endParaRPr lang="x-none" sz="2800" b="1" dirty="0">
              <a:solidFill>
                <a:schemeClr val="bg1"/>
              </a:solidFill>
            </a:endParaRPr>
          </a:p>
        </p:txBody>
      </p:sp>
      <p:sp>
        <p:nvSpPr>
          <p:cNvPr id="5" name="Rectangle 4">
            <a:extLst>
              <a:ext uri="{FF2B5EF4-FFF2-40B4-BE49-F238E27FC236}">
                <a16:creationId xmlns:a16="http://schemas.microsoft.com/office/drawing/2014/main" id="{E92C6BDE-EFC6-4B3D-6D24-52AD5E2214F0}"/>
              </a:ext>
            </a:extLst>
          </p:cNvPr>
          <p:cNvSpPr/>
          <p:nvPr/>
        </p:nvSpPr>
        <p:spPr>
          <a:xfrm>
            <a:off x="891127" y="1704565"/>
            <a:ext cx="9405379" cy="430887"/>
          </a:xfrm>
          <a:prstGeom prst="rect">
            <a:avLst/>
          </a:prstGeom>
        </p:spPr>
        <p:txBody>
          <a:bodyPr wrap="square">
            <a:spAutoFit/>
          </a:bodyPr>
          <a:lstStyle/>
          <a:p>
            <a:r>
              <a:rPr lang="en-NZ" sz="2200" b="1" dirty="0">
                <a:solidFill>
                  <a:schemeClr val="bg1"/>
                </a:solidFill>
              </a:rPr>
              <a:t>Title</a:t>
            </a:r>
            <a:endParaRPr lang="en-CA" sz="2200" b="1" dirty="0">
              <a:solidFill>
                <a:schemeClr val="bg1"/>
              </a:solidFill>
            </a:endParaRPr>
          </a:p>
        </p:txBody>
      </p:sp>
      <p:sp>
        <p:nvSpPr>
          <p:cNvPr id="7" name="Rectangle 6">
            <a:extLst>
              <a:ext uri="{FF2B5EF4-FFF2-40B4-BE49-F238E27FC236}">
                <a16:creationId xmlns:a16="http://schemas.microsoft.com/office/drawing/2014/main" id="{9208CA44-3988-9437-C224-71345AD8D35E}"/>
              </a:ext>
            </a:extLst>
          </p:cNvPr>
          <p:cNvSpPr/>
          <p:nvPr/>
        </p:nvSpPr>
        <p:spPr>
          <a:xfrm>
            <a:off x="5858950" y="2875354"/>
            <a:ext cx="4190729" cy="369332"/>
          </a:xfrm>
          <a:prstGeom prst="rect">
            <a:avLst/>
          </a:prstGeom>
        </p:spPr>
        <p:txBody>
          <a:bodyPr wrap="square">
            <a:spAutoFit/>
          </a:bodyPr>
          <a:lstStyle/>
          <a:p>
            <a:pPr lvl="0">
              <a:spcBef>
                <a:spcPts val="300"/>
              </a:spcBef>
              <a:spcAft>
                <a:spcPts val="300"/>
              </a:spcAft>
              <a:buSzPct val="100000"/>
              <a:defRPr/>
            </a:pPr>
            <a:r>
              <a:rPr lang="en-US" sz="1800" kern="1200" dirty="0">
                <a:solidFill>
                  <a:schemeClr val="tx1"/>
                </a:solidFill>
                <a:cs typeface="Arial" panose="020B0604020202020204" pitchFamily="34" charset="0"/>
              </a:rPr>
              <a:t>Body text</a:t>
            </a:r>
            <a:endParaRPr lang="en-GB" sz="1800" kern="1200" dirty="0">
              <a:solidFill>
                <a:schemeClr val="tx1"/>
              </a:solidFill>
              <a:cs typeface="Arial" panose="020B0604020202020204" pitchFamily="34" charset="0"/>
            </a:endParaRPr>
          </a:p>
        </p:txBody>
      </p:sp>
    </p:spTree>
    <p:extLst>
      <p:ext uri="{BB962C8B-B14F-4D97-AF65-F5344CB8AC3E}">
        <p14:creationId xmlns:p14="http://schemas.microsoft.com/office/powerpoint/2010/main" val="3440110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oogle Shape;430;p65"/>
          <p:cNvPicPr preferRelativeResize="0"/>
          <p:nvPr/>
        </p:nvPicPr>
        <p:blipFill>
          <a:blip r:embed="rId2">
            <a:extLst>
              <a:ext uri="{28A0092B-C50C-407E-A947-70E740481C1C}">
                <a14:useLocalDpi xmlns:a14="http://schemas.microsoft.com/office/drawing/2010/main" val="0"/>
              </a:ext>
            </a:extLst>
          </a:blip>
          <a:srcRect t="6464" b="6464"/>
          <a:stretch/>
        </p:blipFill>
        <p:spPr>
          <a:xfrm>
            <a:off x="-277092" y="-425788"/>
            <a:ext cx="12533942" cy="7275626"/>
          </a:xfrm>
          <a:prstGeom prst="round2SameRect">
            <a:avLst>
              <a:gd name="adj1" fmla="val 9483"/>
              <a:gd name="adj2" fmla="val 0"/>
            </a:avLst>
          </a:prstGeom>
          <a:noFill/>
          <a:ln>
            <a:noFill/>
          </a:ln>
        </p:spPr>
      </p:pic>
      <p:sp>
        <p:nvSpPr>
          <p:cNvPr id="5" name="Rectangle 4"/>
          <p:cNvSpPr/>
          <p:nvPr/>
        </p:nvSpPr>
        <p:spPr>
          <a:xfrm>
            <a:off x="-64853" y="5067300"/>
            <a:ext cx="12533943" cy="1905000"/>
          </a:xfrm>
          <a:prstGeom prst="rect">
            <a:avLst/>
          </a:prstGeom>
          <a:solidFill>
            <a:srgbClr val="348F41">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p:cNvSpPr txBox="1">
            <a:spLocks/>
          </p:cNvSpPr>
          <p:nvPr/>
        </p:nvSpPr>
        <p:spPr>
          <a:xfrm>
            <a:off x="2092363" y="4033137"/>
            <a:ext cx="8778610" cy="1364244"/>
          </a:xfrm>
          <a:prstGeom prst="rect">
            <a:avLst/>
          </a:prstGeom>
          <a:no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8000" b="1" spc="300" dirty="0">
                <a:solidFill>
                  <a:schemeClr val="bg1"/>
                </a:solidFill>
                <a:latin typeface="Arial" panose="020B0604020202020204" pitchFamily="34" charset="0"/>
                <a:cs typeface="Arial" panose="020B0604020202020204" pitchFamily="34" charset="0"/>
              </a:rPr>
              <a:t>THANK YOU</a:t>
            </a:r>
            <a:endParaRPr lang="en-US" sz="8000" b="1" dirty="0">
              <a:solidFill>
                <a:schemeClr val="bg1"/>
              </a:solidFill>
              <a:latin typeface="Arial"/>
              <a:ea typeface="Arial"/>
              <a:cs typeface="Arial"/>
              <a:sym typeface="Arial"/>
            </a:endParaRPr>
          </a:p>
        </p:txBody>
      </p:sp>
      <p:sp>
        <p:nvSpPr>
          <p:cNvPr id="9" name="TextBox 8">
            <a:extLst>
              <a:ext uri="{FF2B5EF4-FFF2-40B4-BE49-F238E27FC236}">
                <a16:creationId xmlns:a16="http://schemas.microsoft.com/office/drawing/2014/main" id="{47019B6A-BA49-BAC0-B5A2-3836F9F98E52}"/>
              </a:ext>
            </a:extLst>
          </p:cNvPr>
          <p:cNvSpPr txBox="1"/>
          <p:nvPr/>
        </p:nvSpPr>
        <p:spPr>
          <a:xfrm>
            <a:off x="1047673" y="5605418"/>
            <a:ext cx="4085436" cy="600164"/>
          </a:xfrm>
          <a:prstGeom prst="rect">
            <a:avLst/>
          </a:prstGeom>
          <a:noFill/>
        </p:spPr>
        <p:txBody>
          <a:bodyPr wrap="square" rtlCol="0">
            <a:spAutoFit/>
          </a:bodyPr>
          <a:lstStyle/>
          <a:p>
            <a:r>
              <a:rPr lang="en-GB" sz="1100" dirty="0">
                <a:solidFill>
                  <a:schemeClr val="bg1"/>
                </a:solidFill>
                <a:effectLst/>
                <a:latin typeface="Acumin Pro" panose="020B0504020202020204" pitchFamily="34" charset="77"/>
              </a:rPr>
              <a:t>Africa Centres for Disease Control and Prevention (Africa CDC),</a:t>
            </a:r>
          </a:p>
          <a:p>
            <a:r>
              <a:rPr lang="en-GB" sz="1100" dirty="0">
                <a:solidFill>
                  <a:schemeClr val="bg1"/>
                </a:solidFill>
                <a:effectLst/>
                <a:latin typeface="Acumin Pro" panose="020B0504020202020204" pitchFamily="34" charset="77"/>
              </a:rPr>
              <a:t>P.O. Box 3243, Addis Ababa, Ethiopia,  Ring Road, 16/17,</a:t>
            </a:r>
          </a:p>
          <a:p>
            <a:r>
              <a:rPr lang="en-GB" sz="1100" dirty="0">
                <a:solidFill>
                  <a:schemeClr val="bg1"/>
                </a:solidFill>
                <a:effectLst/>
                <a:latin typeface="Acumin Pro" panose="020B0504020202020204" pitchFamily="34" charset="77"/>
              </a:rPr>
              <a:t>Tel: +251 (0) 11 551 77 00, Fax:+251 (0) 11 551 78 44</a:t>
            </a:r>
            <a:endParaRPr lang="en-UG" sz="1100" dirty="0">
              <a:solidFill>
                <a:schemeClr val="bg1"/>
              </a:solidFill>
            </a:endParaRPr>
          </a:p>
        </p:txBody>
      </p:sp>
      <p:pic>
        <p:nvPicPr>
          <p:cNvPr id="6" name="Picture 5">
            <a:extLst>
              <a:ext uri="{FF2B5EF4-FFF2-40B4-BE49-F238E27FC236}">
                <a16:creationId xmlns:a16="http://schemas.microsoft.com/office/drawing/2014/main" id="{154AA32E-C7AA-C69F-73EF-B1A9090602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7828" y="5905500"/>
            <a:ext cx="3778255" cy="196273"/>
          </a:xfrm>
          <a:prstGeom prst="rect">
            <a:avLst/>
          </a:prstGeom>
        </p:spPr>
      </p:pic>
    </p:spTree>
    <p:extLst>
      <p:ext uri="{BB962C8B-B14F-4D97-AF65-F5344CB8AC3E}">
        <p14:creationId xmlns:p14="http://schemas.microsoft.com/office/powerpoint/2010/main" val="3833801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AME" val="CustomIcon"/>
</p:tagLst>
</file>

<file path=ppt/tags/tag2.xml><?xml version="1.0" encoding="utf-8"?>
<p:tagLst xmlns:a="http://schemas.openxmlformats.org/drawingml/2006/main" xmlns:r="http://schemas.openxmlformats.org/officeDocument/2006/relationships" xmlns:p="http://schemas.openxmlformats.org/presentationml/2006/main">
  <p:tag name="NAME" val="CustomIcon"/>
</p:tagLst>
</file>

<file path=ppt/tags/tag3.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4.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5.xml><?xml version="1.0" encoding="utf-8"?>
<p:tagLst xmlns:a="http://schemas.openxmlformats.org/drawingml/2006/main" xmlns:r="http://schemas.openxmlformats.org/officeDocument/2006/relationships" xmlns:p="http://schemas.openxmlformats.org/presentationml/2006/main">
  <p:tag name="SHAPENAME" val="2. Slide Title"/>
</p:tagLst>
</file>

<file path=ppt/theme/theme1.xml><?xml version="1.0" encoding="utf-8"?>
<a:theme xmlns:a="http://schemas.openxmlformats.org/drawingml/2006/main" name="Theme1">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F4474141-864E-49F9-ADEE-A4C709523140}" vid="{4D8790A3-2583-490D-BC03-68A8D7486A4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4486</TotalTime>
  <Words>354</Words>
  <Application>Microsoft Macintosh PowerPoint</Application>
  <PresentationFormat>Widescreen</PresentationFormat>
  <Paragraphs>42</Paragraphs>
  <Slides>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Acumin Pro</vt:lpstr>
      <vt:lpstr>Arial</vt:lpstr>
      <vt:lpstr>Calibri</vt:lpstr>
      <vt:lpstr>Segoe UI</vt:lpstr>
      <vt:lpstr>Source Sans Pro</vt:lpstr>
      <vt:lpstr>Wingdings</vt:lpstr>
      <vt:lpstr>Theme1</vt:lpstr>
      <vt:lpstr>CLICK TO ADD COVER TITLE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Guidance and recommendations on the development of proposed new International legal Instrument on Pandemic Preparedness and Response</dc:title>
  <dc:creator>Noah Elias</dc:creator>
  <cp:lastModifiedBy>Microsoft Office User</cp:lastModifiedBy>
  <cp:revision>142</cp:revision>
  <dcterms:created xsi:type="dcterms:W3CDTF">2021-10-12T13:31:19Z</dcterms:created>
  <dcterms:modified xsi:type="dcterms:W3CDTF">2025-01-15T07:31:54Z</dcterms:modified>
</cp:coreProperties>
</file>