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141411437" r:id="rId3"/>
    <p:sldId id="2141411439" r:id="rId4"/>
    <p:sldId id="2141411438" r:id="rId5"/>
    <p:sldId id="2141411442" r:id="rId6"/>
    <p:sldId id="214141144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241"/>
    <a:srgbClr val="53575A"/>
    <a:srgbClr val="348F41"/>
    <a:srgbClr val="F2C4CF"/>
    <a:srgbClr val="24D086"/>
    <a:srgbClr val="FFD966"/>
    <a:srgbClr val="B4A269"/>
    <a:srgbClr val="996633"/>
    <a:srgbClr val="DD7E6B"/>
    <a:srgbClr val="852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75" autoAdjust="0"/>
    <p:restoredTop sz="93979" autoAdjust="0"/>
  </p:normalViewPr>
  <p:slideViewPr>
    <p:cSldViewPr snapToGrid="0">
      <p:cViewPr>
        <p:scale>
          <a:sx n="90" d="100"/>
          <a:sy n="90" d="100"/>
        </p:scale>
        <p:origin x="-43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530EF-E3CE-46EB-A21B-999925EA5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801C5-9AA7-4C2E-8FE2-F853E3CAA8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1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38B6-9E0F-4A82-B5B9-76DB0CB1949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DB6EF-011E-4DE3-B60E-96BB170F2B4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04" y="248526"/>
            <a:ext cx="2662764" cy="1124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2" y="304614"/>
            <a:ext cx="2397141" cy="10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8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E5E5E-F7C7-44BC-AFF9-92C2DDFC62F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9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E5E5E-F7C7-44BC-AFF9-92C2DDFC62F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918"/>
            <a:ext cx="12192000" cy="674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6311900"/>
            <a:ext cx="558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9C5495-4B11-4554-A256-8B9470E1F63C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09" y="6191156"/>
            <a:ext cx="1436391" cy="606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0" y="6244429"/>
            <a:ext cx="1293104" cy="5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79133"/>
            <a:ext cx="6635750" cy="75860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635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7" y="6121637"/>
            <a:ext cx="1399774" cy="592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1" y="6183300"/>
            <a:ext cx="1254008" cy="53047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831850" y="6080025"/>
            <a:ext cx="10458584" cy="96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6311900"/>
            <a:ext cx="558799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0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E5E5E-F7C7-44BC-AFF9-92C2DDFC62F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E5E5E-F7C7-44BC-AFF9-92C2DDFC62F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E5E5E-F7C7-44BC-AFF9-92C2DDFC62F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5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E5E5E-F7C7-44BC-AFF9-92C2DDFC62F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E5E5E-F7C7-44BC-AFF9-92C2DDFC62F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5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6600" y="6311900"/>
            <a:ext cx="558799" cy="365125"/>
          </a:xfrm>
          <a:prstGeom prst="rect">
            <a:avLst/>
          </a:prstGeom>
        </p:spPr>
        <p:txBody>
          <a:bodyPr/>
          <a:lstStyle/>
          <a:p>
            <a:fld id="{029C5495-4B11-4554-A256-8B9470E1F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fiAnnanFellowship@africa-union.org" TargetMode="External"/><Relationship Id="rId2" Type="http://schemas.openxmlformats.org/officeDocument/2006/relationships/hyperlink" Target="http://www.africacdc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635" y="1990023"/>
            <a:ext cx="10309492" cy="2877953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KOFI ANNAN DE LIDERANÇA GLOBAL EM SAÚDE</a:t>
            </a:r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Perguntas mais frequentes dos candidatos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CDC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08635" y="5588628"/>
            <a:ext cx="10309492" cy="4115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DEZEMBRO 2020</a:t>
            </a:r>
            <a:endParaRPr lang="en-US" sz="1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2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4136803-99D0-41BB-8AC0-139C2B341F42}"/>
              </a:ext>
            </a:extLst>
          </p:cNvPr>
          <p:cNvSpPr txBox="1">
            <a:spLocks/>
          </p:cNvSpPr>
          <p:nvPr/>
        </p:nvSpPr>
        <p:spPr>
          <a:xfrm>
            <a:off x="-2" y="9456"/>
            <a:ext cx="12132733" cy="893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PERGUNTAS MAIS FREQUENTES DOS CANDIDATOS: 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candidatura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730FB-1D30-40F3-B8CE-75C3F7C102A0}"/>
              </a:ext>
            </a:extLst>
          </p:cNvPr>
          <p:cNvSpPr txBox="1"/>
          <p:nvPr/>
        </p:nvSpPr>
        <p:spPr>
          <a:xfrm>
            <a:off x="428626" y="961442"/>
            <a:ext cx="112776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</a:t>
            </a: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posso candidatar-me à Bolsa Kofi Annan de Liderança em Saúde Pública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 para o website do Africa CDC: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www.africacdc.org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website Africa CDC, vá ao separador de oportunidades e clique na foto de Kofi Annan (versão árabe, inglesa, francesa ou portuguesa, dependendo da sua língua preferida) para aceder ao formulário de candidatura online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Preencher o formulário de candidatura em linha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Descarregar o prospecto da bolsa (na sua língua preferida) para ver os documentos necessários e enviá-los por correio electrónico para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KofiAnnanFellowship@africa-union.org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favor indique "Programa de Bolsas de Estudo Kofi Annan" no assunto do seu e-mail. Traduzido com a versão gratuita do </a:t>
            </a:r>
            <a:r>
              <a:rPr lang="pt-BR" sz="2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tradutor</a:t>
            </a:r>
            <a:endParaRPr lang="pt-B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4136803-99D0-41BB-8AC0-139C2B341F42}"/>
              </a:ext>
            </a:extLst>
          </p:cNvPr>
          <p:cNvSpPr txBox="1">
            <a:spLocks/>
          </p:cNvSpPr>
          <p:nvPr/>
        </p:nvSpPr>
        <p:spPr>
          <a:xfrm>
            <a:off x="0" y="4987"/>
            <a:ext cx="12266737" cy="893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PERGUNTAS MAIS FREQUENTES DOS CANDIDATOS: 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Critérios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elegibilidade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730FB-1D30-40F3-B8CE-75C3F7C102A0}"/>
              </a:ext>
            </a:extLst>
          </p:cNvPr>
          <p:cNvSpPr txBox="1"/>
          <p:nvPr/>
        </p:nvSpPr>
        <p:spPr>
          <a:xfrm>
            <a:off x="428626" y="961442"/>
            <a:ext cx="11277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Posso </a:t>
            </a:r>
            <a:r>
              <a:rPr lang="pt-BR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ainda candidatar-me se estiver em vias de obter um mestrado?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serão considerados candidatos que já possuam um diploma de pós-graduação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pt-BR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Ainda posso candidatar-me se actualmente não estiver empregado? (por exemplo, fazer serviço comunitário, procurar um emprego, etc.)</a:t>
            </a: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Apenas serão considerados os candidatos que estão actualmente empregados a tempo inteiro em qualquer área da saúde pública, numa instituição privada ou pública em África. Isto é para assegurar que os candidatos são capazes de transferir competências aprendidas com a bolsa para as suas organizações actuais e para ajudar no desenvolvimento do projecto Desafio de Liderança como parte da bolsa.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pt-BR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Preciso de uma licenciatura em saúde pública para me candidatar à bolsa de estudo</a:t>
            </a: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Aceitamos candidaturas de indivíduos com uma pós-graduação relevante numa área relacionada com a saúde pública, por exemplo, medicina, saúde animal, economia da saúde, epidemiologia, nutrição, demografia</a:t>
            </a:r>
          </a:p>
        </p:txBody>
      </p:sp>
    </p:spTree>
    <p:extLst>
      <p:ext uri="{BB962C8B-B14F-4D97-AF65-F5344CB8AC3E}">
        <p14:creationId xmlns:p14="http://schemas.microsoft.com/office/powerpoint/2010/main" val="269262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730FB-1D30-40F3-B8CE-75C3F7C102A0}"/>
              </a:ext>
            </a:extLst>
          </p:cNvPr>
          <p:cNvSpPr txBox="1"/>
          <p:nvPr/>
        </p:nvSpPr>
        <p:spPr>
          <a:xfrm>
            <a:off x="571500" y="1096914"/>
            <a:ext cx="1109581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que implica o programa residencial de 8 semanas?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parte do Fellowship, haverá uma residência de 8 semanas em que os Fellows residirão em importantes organizações de saúde pública africanas identificadas durante um período de cerca de 1-2 semanas cada uma para lhes proporcionar a oportunidade de se envolverem directamente e aprenderem com a liderança sénior da organização. Todos os custos relacionados com o período de residência de 8 semanas serão cobertos pelo CDC África</a:t>
            </a:r>
            <a:r>
              <a:rPr lang="pt-BR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pt-BR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país acolherá o programa residencial para a bolsa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instituições e países anfitriões serão comunicados aos candidatos seleccionados e poderão incluir a OMS AFRO, o Banco Africano de Desenvolvimento, a Comissão da União Africana e o CDC de África</a:t>
            </a:r>
            <a:r>
              <a:rPr lang="pt-BR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4136803-99D0-41BB-8AC0-139C2B341F42}"/>
              </a:ext>
            </a:extLst>
          </p:cNvPr>
          <p:cNvSpPr txBox="1">
            <a:spLocks/>
          </p:cNvSpPr>
          <p:nvPr/>
        </p:nvSpPr>
        <p:spPr>
          <a:xfrm>
            <a:off x="3429" y="4987"/>
            <a:ext cx="11789155" cy="893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PERGUNTAS MAIS FREQUENTES DOS CANDIDATOS: 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residencial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2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730FB-1D30-40F3-B8CE-75C3F7C102A0}"/>
              </a:ext>
            </a:extLst>
          </p:cNvPr>
          <p:cNvSpPr txBox="1"/>
          <p:nvPr/>
        </p:nvSpPr>
        <p:spPr>
          <a:xfrm>
            <a:off x="571500" y="1079980"/>
            <a:ext cx="1109581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Todos </a:t>
            </a: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bolseiros são obrigados a completar o programa de 8 semanas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 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Sim, todos os bolseiros são obrigados a participar na residência de 8 semanas, uma vez que esta constituirá uma grande parte da formação de liderança para os bolseiros. Além disso, haverá vários conferencistas, grupos de discussão e um Projecto de Desafio à Liderança a ser completado entre o período de residência ao longo dos 12 meses de bolsa</a:t>
            </a:r>
            <a:r>
              <a:rPr lang="pt-BR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pt-BR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A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colocação institucional residencial de 8 semanas é contínua ou ao longo de um período de tempo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período de residência será distribuído ao longo do ano da bolsa e mais detalhes serão partilhados com os candidatos seleccionados. A primeira residência será no CDC de África na Etiópia no final de Fevereiro / início de Março de 2021</a:t>
            </a:r>
            <a:r>
              <a:rPr lang="pt-BR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4136803-99D0-41BB-8AC0-139C2B341F42}"/>
              </a:ext>
            </a:extLst>
          </p:cNvPr>
          <p:cNvSpPr txBox="1">
            <a:spLocks/>
          </p:cNvSpPr>
          <p:nvPr/>
        </p:nvSpPr>
        <p:spPr>
          <a:xfrm>
            <a:off x="3429" y="4987"/>
            <a:ext cx="11789155" cy="893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PERGUNTAS MAIS FREQUENTES DOS CANDIDATOS: 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residencial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0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8730FB-1D30-40F3-B8CE-75C3F7C102A0}"/>
              </a:ext>
            </a:extLst>
          </p:cNvPr>
          <p:cNvSpPr txBox="1"/>
          <p:nvPr/>
        </p:nvSpPr>
        <p:spPr>
          <a:xfrm>
            <a:off x="571500" y="1139249"/>
            <a:ext cx="1109581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Irei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obter uma qualificação ao concluir com êxito a bolsa de estudo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Os bolseiros obterão um certificado de conclusão do Programa de Bolsas Kofi Annan em Saúde Pública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4136803-99D0-41BB-8AC0-139C2B341F42}"/>
              </a:ext>
            </a:extLst>
          </p:cNvPr>
          <p:cNvSpPr txBox="1">
            <a:spLocks/>
          </p:cNvSpPr>
          <p:nvPr/>
        </p:nvSpPr>
        <p:spPr>
          <a:xfrm>
            <a:off x="3429" y="4987"/>
            <a:ext cx="11789155" cy="893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PERGUNTAS MAIS FREQUENTES DOS CANDIDATOS: 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Bolsa</a:t>
            </a:r>
            <a:r>
              <a:rPr 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estudo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459</Words>
  <Application>Microsoft Office PowerPoint</Application>
  <PresentationFormat>Personnalisé</PresentationFormat>
  <Paragraphs>32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Sergut</dc:creator>
  <cp:lastModifiedBy>hp</cp:lastModifiedBy>
  <cp:revision>310</cp:revision>
  <dcterms:created xsi:type="dcterms:W3CDTF">2020-08-17T00:29:30Z</dcterms:created>
  <dcterms:modified xsi:type="dcterms:W3CDTF">2020-12-11T10:11:01Z</dcterms:modified>
</cp:coreProperties>
</file>